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4"/>
  </p:sldMasterIdLst>
  <p:notesMasterIdLst>
    <p:notesMasterId r:id="rId18"/>
  </p:notesMasterIdLst>
  <p:handoutMasterIdLst>
    <p:handoutMasterId r:id="rId19"/>
  </p:handoutMasterIdLst>
  <p:sldIdLst>
    <p:sldId id="1866" r:id="rId5"/>
    <p:sldId id="1867" r:id="rId6"/>
    <p:sldId id="1868" r:id="rId7"/>
    <p:sldId id="1869" r:id="rId8"/>
    <p:sldId id="1889" r:id="rId9"/>
    <p:sldId id="1888" r:id="rId10"/>
    <p:sldId id="1890" r:id="rId11"/>
    <p:sldId id="1870" r:id="rId12"/>
    <p:sldId id="1871" r:id="rId13"/>
    <p:sldId id="1873" r:id="rId14"/>
    <p:sldId id="1872" r:id="rId15"/>
    <p:sldId id="1874" r:id="rId16"/>
    <p:sldId id="1891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ines theme" id="{EE9670AD-028C-4190-AAA8-2AF0F3B1E372}">
          <p14:sldIdLst>
            <p14:sldId id="1866"/>
            <p14:sldId id="1867"/>
            <p14:sldId id="1868"/>
            <p14:sldId id="1869"/>
            <p14:sldId id="1889"/>
            <p14:sldId id="1888"/>
            <p14:sldId id="1890"/>
            <p14:sldId id="1870"/>
            <p14:sldId id="1871"/>
            <p14:sldId id="1873"/>
            <p14:sldId id="1872"/>
            <p14:sldId id="1874"/>
            <p14:sldId id="18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6DC"/>
    <a:srgbClr val="AA673C"/>
    <a:srgbClr val="ECE0D4"/>
    <a:srgbClr val="D1B497"/>
    <a:srgbClr val="E3D1BF"/>
    <a:srgbClr val="6A6967"/>
    <a:srgbClr val="C19C84"/>
    <a:srgbClr val="F8EBE0"/>
    <a:srgbClr val="FF2625"/>
    <a:srgbClr val="007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FBFC9A-9C41-C2EE-F61B-CFD6FEF24B8F}" v="85" dt="2024-09-26T07:46:05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9" autoAdjust="0"/>
    <p:restoredTop sz="94641" autoAdjust="0"/>
  </p:normalViewPr>
  <p:slideViewPr>
    <p:cSldViewPr snapToGrid="0">
      <p:cViewPr>
        <p:scale>
          <a:sx n="100" d="100"/>
          <a:sy n="100" d="100"/>
        </p:scale>
        <p:origin x="-82" y="-494"/>
      </p:cViewPr>
      <p:guideLst>
        <p:guide orient="horz" pos="2160"/>
        <p:guide pos="480"/>
        <p:guide pos="7200"/>
        <p:guide pos="4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84"/>
    </p:cViewPr>
  </p:sorterViewPr>
  <p:notesViewPr>
    <p:cSldViewPr snapToGrid="0">
      <p:cViewPr varScale="1">
        <p:scale>
          <a:sx n="48" d="100"/>
          <a:sy n="48" d="100"/>
        </p:scale>
        <p:origin x="182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AA641D-07FA-465B-9111-B4B2A53F4398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3520353-9E07-4DF0-BFEF-1C14C4E0A71A}">
      <dgm:prSet phldrT="[Tekst]" phldr="0"/>
      <dgm:spPr/>
      <dgm:t>
        <a:bodyPr/>
        <a:lstStyle/>
        <a:p>
          <a:pPr rtl="0"/>
          <a:r>
            <a:rPr lang="nl-NL" dirty="0">
              <a:latin typeface="Bierstadt"/>
            </a:rPr>
            <a:t>Speelzolder en andere plekken om te spelen</a:t>
          </a:r>
        </a:p>
      </dgm:t>
    </dgm:pt>
    <dgm:pt modelId="{329B3A18-8486-4F6B-8A27-8CCF0C396673}" type="parTrans" cxnId="{CF481FFA-D57E-4E1A-8307-38555C1EBEBD}">
      <dgm:prSet/>
      <dgm:spPr/>
      <dgm:t>
        <a:bodyPr/>
        <a:lstStyle/>
        <a:p>
          <a:endParaRPr lang="nl-NL"/>
        </a:p>
      </dgm:t>
    </dgm:pt>
    <dgm:pt modelId="{42F8BBD6-6309-4BA5-9203-61DFB29160E2}" type="sibTrans" cxnId="{CF481FFA-D57E-4E1A-8307-38555C1EBEBD}">
      <dgm:prSet/>
      <dgm:spPr/>
      <dgm:t>
        <a:bodyPr/>
        <a:lstStyle/>
        <a:p>
          <a:endParaRPr lang="nl-NL"/>
        </a:p>
      </dgm:t>
    </dgm:pt>
    <dgm:pt modelId="{D4161756-6159-4307-AE28-AC51211CE0DD}">
      <dgm:prSet phldrT="[Tekst]" phldr="0"/>
      <dgm:spPr/>
      <dgm:t>
        <a:bodyPr/>
        <a:lstStyle/>
        <a:p>
          <a:pPr rtl="0"/>
          <a:r>
            <a:rPr lang="nl-NL" dirty="0">
              <a:latin typeface="Bierstadt"/>
            </a:rPr>
            <a:t>Goed geholpen</a:t>
          </a:r>
        </a:p>
      </dgm:t>
    </dgm:pt>
    <dgm:pt modelId="{E3AACF6F-C927-4B34-B340-48F6E8ACE29B}" type="parTrans" cxnId="{3516A712-1AB6-4999-8F73-D5765B869BB9}">
      <dgm:prSet/>
      <dgm:spPr/>
      <dgm:t>
        <a:bodyPr/>
        <a:lstStyle/>
        <a:p>
          <a:endParaRPr lang="nl-NL"/>
        </a:p>
      </dgm:t>
    </dgm:pt>
    <dgm:pt modelId="{42E8AB91-42A4-4BDE-991B-CB15B254E9C3}" type="sibTrans" cxnId="{3516A712-1AB6-4999-8F73-D5765B869BB9}">
      <dgm:prSet/>
      <dgm:spPr/>
      <dgm:t>
        <a:bodyPr/>
        <a:lstStyle/>
        <a:p>
          <a:endParaRPr lang="nl-NL"/>
        </a:p>
      </dgm:t>
    </dgm:pt>
    <dgm:pt modelId="{6CA8F347-BE9E-43FF-B92D-530B31165363}">
      <dgm:prSet phldrT="[Tekst]" phldr="0"/>
      <dgm:spPr/>
      <dgm:t>
        <a:bodyPr/>
        <a:lstStyle/>
        <a:p>
          <a:pPr rtl="0"/>
          <a:r>
            <a:rPr lang="nl-NL" dirty="0">
              <a:latin typeface="Bierstadt"/>
            </a:rPr>
            <a:t>Zorg op maat</a:t>
          </a:r>
        </a:p>
      </dgm:t>
    </dgm:pt>
    <dgm:pt modelId="{BD912251-D2FD-4F9F-BAAD-82671B1A20F0}" type="parTrans" cxnId="{B3FEA724-12EB-4078-8865-B27F38C19A67}">
      <dgm:prSet/>
      <dgm:spPr/>
      <dgm:t>
        <a:bodyPr/>
        <a:lstStyle/>
        <a:p>
          <a:endParaRPr lang="nl-NL"/>
        </a:p>
      </dgm:t>
    </dgm:pt>
    <dgm:pt modelId="{E4DDD2D4-FC9C-443B-B7DE-A7BB7B100A44}" type="sibTrans" cxnId="{B3FEA724-12EB-4078-8865-B27F38C19A67}">
      <dgm:prSet/>
      <dgm:spPr/>
      <dgm:t>
        <a:bodyPr/>
        <a:lstStyle/>
        <a:p>
          <a:endParaRPr lang="nl-NL"/>
        </a:p>
      </dgm:t>
    </dgm:pt>
    <dgm:pt modelId="{01D43FFA-6F72-433D-B0E3-9E5900B5450B}">
      <dgm:prSet phldrT="[Tekst]" phldr="0"/>
      <dgm:spPr/>
      <dgm:t>
        <a:bodyPr/>
        <a:lstStyle/>
        <a:p>
          <a:r>
            <a:rPr lang="nl-NL" dirty="0">
              <a:latin typeface="Bierstadt"/>
            </a:rPr>
            <a:t>Rust</a:t>
          </a:r>
        </a:p>
      </dgm:t>
    </dgm:pt>
    <dgm:pt modelId="{ECAD8010-CDE3-4562-BC25-135F27608EE1}" type="parTrans" cxnId="{8DB46DF1-25B7-4A8B-A501-5033F1A76126}">
      <dgm:prSet/>
      <dgm:spPr/>
      <dgm:t>
        <a:bodyPr/>
        <a:lstStyle/>
        <a:p>
          <a:endParaRPr lang="nl-NL"/>
        </a:p>
      </dgm:t>
    </dgm:pt>
    <dgm:pt modelId="{B5E18884-7EBC-4B66-9622-4B29D99FD621}" type="sibTrans" cxnId="{8DB46DF1-25B7-4A8B-A501-5033F1A76126}">
      <dgm:prSet/>
      <dgm:spPr/>
      <dgm:t>
        <a:bodyPr/>
        <a:lstStyle/>
        <a:p>
          <a:endParaRPr lang="nl-NL"/>
        </a:p>
      </dgm:t>
    </dgm:pt>
    <dgm:pt modelId="{36A6AA43-BD43-4752-8A97-65ED0CE0484B}">
      <dgm:prSet phldr="0"/>
      <dgm:spPr/>
      <dgm:t>
        <a:bodyPr/>
        <a:lstStyle/>
        <a:p>
          <a:pPr rtl="0"/>
          <a:r>
            <a:rPr lang="nl-NL" dirty="0">
              <a:latin typeface="Bierstadt"/>
            </a:rPr>
            <a:t>Liefde </a:t>
          </a:r>
        </a:p>
      </dgm:t>
    </dgm:pt>
    <dgm:pt modelId="{C50FDEF2-F61C-4801-AFC2-5744B9412BC3}" type="parTrans" cxnId="{A9E5BF52-26E7-4D64-AA50-AE8A36C9E2A0}">
      <dgm:prSet/>
      <dgm:spPr/>
      <dgm:t>
        <a:bodyPr/>
        <a:lstStyle/>
        <a:p>
          <a:endParaRPr lang="nl-NL"/>
        </a:p>
      </dgm:t>
    </dgm:pt>
    <dgm:pt modelId="{23EBE703-937A-49CE-9D0F-0C6E5EA69963}" type="sibTrans" cxnId="{A9E5BF52-26E7-4D64-AA50-AE8A36C9E2A0}">
      <dgm:prSet/>
      <dgm:spPr/>
      <dgm:t>
        <a:bodyPr/>
        <a:lstStyle/>
        <a:p>
          <a:endParaRPr lang="nl-NL"/>
        </a:p>
      </dgm:t>
    </dgm:pt>
    <dgm:pt modelId="{0020AF77-FBAE-4822-83AF-F83FA2B0568F}">
      <dgm:prSet phldr="0"/>
      <dgm:spPr/>
      <dgm:t>
        <a:bodyPr/>
        <a:lstStyle/>
        <a:p>
          <a:pPr rtl="0"/>
          <a:r>
            <a:rPr lang="nl-NL" dirty="0">
              <a:latin typeface="Bierstadt"/>
            </a:rPr>
            <a:t>Veiligheid</a:t>
          </a:r>
        </a:p>
      </dgm:t>
    </dgm:pt>
    <dgm:pt modelId="{6C35A935-35E2-49CA-A127-E4361115E805}" type="parTrans" cxnId="{E8816FE6-A060-443D-B0AF-77FC7BED33DE}">
      <dgm:prSet/>
      <dgm:spPr/>
      <dgm:t>
        <a:bodyPr/>
        <a:lstStyle/>
        <a:p>
          <a:endParaRPr lang="nl-NL"/>
        </a:p>
      </dgm:t>
    </dgm:pt>
    <dgm:pt modelId="{0FF6D67C-9779-4E56-9421-9E3A808ED189}" type="sibTrans" cxnId="{E8816FE6-A060-443D-B0AF-77FC7BED33DE}">
      <dgm:prSet/>
      <dgm:spPr/>
      <dgm:t>
        <a:bodyPr/>
        <a:lstStyle/>
        <a:p>
          <a:endParaRPr lang="nl-NL"/>
        </a:p>
      </dgm:t>
    </dgm:pt>
    <dgm:pt modelId="{C63AF2EA-A12E-46C0-AAD4-936872B07B83}">
      <dgm:prSet phldr="0"/>
      <dgm:spPr/>
      <dgm:t>
        <a:bodyPr/>
        <a:lstStyle/>
        <a:p>
          <a:r>
            <a:rPr lang="nl-NL" dirty="0">
              <a:latin typeface="Bierstadt"/>
            </a:rPr>
            <a:t>Dieren</a:t>
          </a:r>
        </a:p>
      </dgm:t>
    </dgm:pt>
    <dgm:pt modelId="{347B9871-6543-456F-B284-CB37A432643A}" type="parTrans" cxnId="{A6B06165-2246-4926-9C7B-E321B31F6E3B}">
      <dgm:prSet/>
      <dgm:spPr/>
      <dgm:t>
        <a:bodyPr/>
        <a:lstStyle/>
        <a:p>
          <a:endParaRPr lang="nl-NL"/>
        </a:p>
      </dgm:t>
    </dgm:pt>
    <dgm:pt modelId="{9C897B3A-D7F3-45B7-BAD8-BA62F4A75165}" type="sibTrans" cxnId="{A6B06165-2246-4926-9C7B-E321B31F6E3B}">
      <dgm:prSet/>
      <dgm:spPr/>
      <dgm:t>
        <a:bodyPr/>
        <a:lstStyle/>
        <a:p>
          <a:endParaRPr lang="nl-NL"/>
        </a:p>
      </dgm:t>
    </dgm:pt>
    <dgm:pt modelId="{0FA53BC0-DB8D-4A22-BC36-D0C55254A9FC}">
      <dgm:prSet phldr="0"/>
      <dgm:spPr/>
      <dgm:t>
        <a:bodyPr/>
        <a:lstStyle/>
        <a:p>
          <a:pPr rtl="0"/>
          <a:r>
            <a:rPr lang="nl-NL" dirty="0">
              <a:latin typeface="Bierstadt"/>
            </a:rPr>
            <a:t>1 op 1 begeleiding</a:t>
          </a:r>
        </a:p>
      </dgm:t>
    </dgm:pt>
    <dgm:pt modelId="{9B234750-C7CD-439A-8519-B5B1EC4CD433}" type="parTrans" cxnId="{0D7EABE6-DBD4-4431-9739-A7960287C934}">
      <dgm:prSet/>
      <dgm:spPr/>
      <dgm:t>
        <a:bodyPr/>
        <a:lstStyle/>
        <a:p>
          <a:endParaRPr lang="nl-NL"/>
        </a:p>
      </dgm:t>
    </dgm:pt>
    <dgm:pt modelId="{FF238A39-0610-4958-8D28-63992D0C1E8A}" type="sibTrans" cxnId="{0D7EABE6-DBD4-4431-9739-A7960287C934}">
      <dgm:prSet/>
      <dgm:spPr/>
      <dgm:t>
        <a:bodyPr/>
        <a:lstStyle/>
        <a:p>
          <a:endParaRPr lang="nl-NL"/>
        </a:p>
      </dgm:t>
    </dgm:pt>
    <dgm:pt modelId="{E7B6C308-AD6C-41DD-8C6B-88F4DE6C6968}">
      <dgm:prSet phldr="0"/>
      <dgm:spPr/>
      <dgm:t>
        <a:bodyPr/>
        <a:lstStyle/>
        <a:p>
          <a:pPr rtl="0"/>
          <a:r>
            <a:rPr lang="nl-NL" dirty="0">
              <a:latin typeface="Bierstadt"/>
            </a:rPr>
            <a:t>Aardig en positief</a:t>
          </a:r>
        </a:p>
      </dgm:t>
    </dgm:pt>
    <dgm:pt modelId="{69E7762F-091D-4915-937A-236D2BCBCB74}" type="parTrans" cxnId="{28D693B5-8DCE-4885-B938-71DA2783D53C}">
      <dgm:prSet/>
      <dgm:spPr/>
      <dgm:t>
        <a:bodyPr/>
        <a:lstStyle/>
        <a:p>
          <a:endParaRPr lang="nl-NL"/>
        </a:p>
      </dgm:t>
    </dgm:pt>
    <dgm:pt modelId="{8C0797AE-8D34-4C67-89EC-36DFEE26BA52}" type="sibTrans" cxnId="{28D693B5-8DCE-4885-B938-71DA2783D53C}">
      <dgm:prSet/>
      <dgm:spPr/>
      <dgm:t>
        <a:bodyPr/>
        <a:lstStyle/>
        <a:p>
          <a:endParaRPr lang="nl-NL"/>
        </a:p>
      </dgm:t>
    </dgm:pt>
    <dgm:pt modelId="{988FA88D-B617-41FE-A371-5423F5CDF693}">
      <dgm:prSet phldr="0"/>
      <dgm:spPr/>
      <dgm:t>
        <a:bodyPr/>
        <a:lstStyle/>
        <a:p>
          <a:r>
            <a:rPr lang="nl-NL" dirty="0">
              <a:latin typeface="Bierstadt"/>
            </a:rPr>
            <a:t>Buitenactiviteiten</a:t>
          </a:r>
        </a:p>
      </dgm:t>
    </dgm:pt>
    <dgm:pt modelId="{D9A3CAA8-B4D3-4BF9-B334-C55ECF506A06}" type="parTrans" cxnId="{B39DD465-4577-4740-8669-0F8A78ED1E54}">
      <dgm:prSet/>
      <dgm:spPr/>
      <dgm:t>
        <a:bodyPr/>
        <a:lstStyle/>
        <a:p>
          <a:endParaRPr lang="nl-NL"/>
        </a:p>
      </dgm:t>
    </dgm:pt>
    <dgm:pt modelId="{72D3B2F3-0082-4306-8BF2-B1A45D460043}" type="sibTrans" cxnId="{B39DD465-4577-4740-8669-0F8A78ED1E54}">
      <dgm:prSet/>
      <dgm:spPr/>
      <dgm:t>
        <a:bodyPr/>
        <a:lstStyle/>
        <a:p>
          <a:endParaRPr lang="nl-NL"/>
        </a:p>
      </dgm:t>
    </dgm:pt>
    <dgm:pt modelId="{DB2A0705-BD8F-457E-AC99-BD69628F8D66}">
      <dgm:prSet phldr="0"/>
      <dgm:spPr/>
      <dgm:t>
        <a:bodyPr/>
        <a:lstStyle/>
        <a:p>
          <a:pPr rtl="0"/>
          <a:r>
            <a:rPr lang="nl-NL" dirty="0">
              <a:latin typeface="Bierstadt"/>
            </a:rPr>
            <a:t>Kundig personeel</a:t>
          </a:r>
        </a:p>
      </dgm:t>
    </dgm:pt>
    <dgm:pt modelId="{442CC174-0D23-47A5-A075-864F86AC750C}" type="parTrans" cxnId="{2A7252D8-6C1D-4E3C-BCE0-C73FED8730BE}">
      <dgm:prSet/>
      <dgm:spPr/>
      <dgm:t>
        <a:bodyPr/>
        <a:lstStyle/>
        <a:p>
          <a:endParaRPr lang="nl-NL"/>
        </a:p>
      </dgm:t>
    </dgm:pt>
    <dgm:pt modelId="{B5CD0B5F-CA92-4BD7-A604-DDFDE9D30F08}" type="sibTrans" cxnId="{2A7252D8-6C1D-4E3C-BCE0-C73FED8730BE}">
      <dgm:prSet/>
      <dgm:spPr/>
      <dgm:t>
        <a:bodyPr/>
        <a:lstStyle/>
        <a:p>
          <a:endParaRPr lang="nl-NL"/>
        </a:p>
      </dgm:t>
    </dgm:pt>
    <dgm:pt modelId="{E4784411-748C-47F6-A273-08FC58CF830D}">
      <dgm:prSet phldr="0"/>
      <dgm:spPr/>
      <dgm:t>
        <a:bodyPr/>
        <a:lstStyle/>
        <a:p>
          <a:r>
            <a:rPr lang="nl-NL" dirty="0">
              <a:latin typeface="Bierstadt"/>
            </a:rPr>
            <a:t>Professioneel</a:t>
          </a:r>
        </a:p>
      </dgm:t>
    </dgm:pt>
    <dgm:pt modelId="{93BAA289-D2B2-4C89-8B96-06BBEC07BDB4}" type="parTrans" cxnId="{6F7FD152-A4DD-4030-8283-CD84181CD2F4}">
      <dgm:prSet/>
      <dgm:spPr/>
      <dgm:t>
        <a:bodyPr/>
        <a:lstStyle/>
        <a:p>
          <a:endParaRPr lang="nl-NL"/>
        </a:p>
      </dgm:t>
    </dgm:pt>
    <dgm:pt modelId="{EF3BE3C0-7512-4D85-A130-6562CEEB5B45}" type="sibTrans" cxnId="{6F7FD152-A4DD-4030-8283-CD84181CD2F4}">
      <dgm:prSet/>
      <dgm:spPr/>
      <dgm:t>
        <a:bodyPr/>
        <a:lstStyle/>
        <a:p>
          <a:endParaRPr lang="nl-NL"/>
        </a:p>
      </dgm:t>
    </dgm:pt>
    <dgm:pt modelId="{77DD61AD-860B-458B-A820-ADE04E52F452}">
      <dgm:prSet phldr="0"/>
      <dgm:spPr/>
      <dgm:t>
        <a:bodyPr/>
        <a:lstStyle/>
        <a:p>
          <a:pPr rtl="0"/>
          <a:r>
            <a:rPr lang="nl-NL" dirty="0">
              <a:latin typeface="Bierstadt"/>
            </a:rPr>
            <a:t>Aardig</a:t>
          </a:r>
        </a:p>
      </dgm:t>
    </dgm:pt>
    <dgm:pt modelId="{96EB91BF-3636-45DE-B81C-BB28B3183984}" type="parTrans" cxnId="{555B35C6-A8DD-4A45-BD02-F213241F801E}">
      <dgm:prSet/>
      <dgm:spPr/>
      <dgm:t>
        <a:bodyPr/>
        <a:lstStyle/>
        <a:p>
          <a:endParaRPr lang="nl-NL"/>
        </a:p>
      </dgm:t>
    </dgm:pt>
    <dgm:pt modelId="{BC68FE5F-7CF2-48E4-84D2-F211F0641CDE}" type="sibTrans" cxnId="{555B35C6-A8DD-4A45-BD02-F213241F801E}">
      <dgm:prSet/>
      <dgm:spPr/>
      <dgm:t>
        <a:bodyPr/>
        <a:lstStyle/>
        <a:p>
          <a:endParaRPr lang="nl-NL"/>
        </a:p>
      </dgm:t>
    </dgm:pt>
    <dgm:pt modelId="{72C28CDB-FB3D-4C1B-8970-9AAD9E4C0643}">
      <dgm:prSet phldr="0"/>
      <dgm:spPr/>
      <dgm:t>
        <a:bodyPr/>
        <a:lstStyle/>
        <a:p>
          <a:pPr rtl="0"/>
          <a:r>
            <a:rPr lang="nl-NL" dirty="0">
              <a:latin typeface="Bierstadt"/>
            </a:rPr>
            <a:t>Lief</a:t>
          </a:r>
        </a:p>
      </dgm:t>
    </dgm:pt>
    <dgm:pt modelId="{31FDFE28-FE57-4BD2-9D43-6B5586D2C3CB}" type="parTrans" cxnId="{1B1647CB-76A3-438C-ACB8-485D7C374DC5}">
      <dgm:prSet/>
      <dgm:spPr/>
      <dgm:t>
        <a:bodyPr/>
        <a:lstStyle/>
        <a:p>
          <a:endParaRPr lang="nl-NL"/>
        </a:p>
      </dgm:t>
    </dgm:pt>
    <dgm:pt modelId="{8E6C6105-58A2-4C65-B863-9B43E87D8423}" type="sibTrans" cxnId="{1B1647CB-76A3-438C-ACB8-485D7C374DC5}">
      <dgm:prSet/>
      <dgm:spPr/>
      <dgm:t>
        <a:bodyPr/>
        <a:lstStyle/>
        <a:p>
          <a:endParaRPr lang="nl-NL"/>
        </a:p>
      </dgm:t>
    </dgm:pt>
    <dgm:pt modelId="{3B353F75-96D7-42C4-828B-73BA8950DBBD}">
      <dgm:prSet phldr="0"/>
      <dgm:spPr/>
      <dgm:t>
        <a:bodyPr/>
        <a:lstStyle/>
        <a:p>
          <a:r>
            <a:rPr lang="nl-NL" dirty="0">
              <a:latin typeface="Bierstadt"/>
            </a:rPr>
            <a:t>Flexibel</a:t>
          </a:r>
        </a:p>
      </dgm:t>
    </dgm:pt>
    <dgm:pt modelId="{5490BEA3-7DFF-4B5B-91B5-A6C2C7F66781}" type="parTrans" cxnId="{020CB1D2-F5F4-4FDB-BB25-5FFA8FC551A3}">
      <dgm:prSet/>
      <dgm:spPr/>
      <dgm:t>
        <a:bodyPr/>
        <a:lstStyle/>
        <a:p>
          <a:endParaRPr lang="nl-NL"/>
        </a:p>
      </dgm:t>
    </dgm:pt>
    <dgm:pt modelId="{786CC031-6627-404E-BB6A-D5ABBF0D5861}" type="sibTrans" cxnId="{020CB1D2-F5F4-4FDB-BB25-5FFA8FC551A3}">
      <dgm:prSet/>
      <dgm:spPr/>
      <dgm:t>
        <a:bodyPr/>
        <a:lstStyle/>
        <a:p>
          <a:endParaRPr lang="nl-NL"/>
        </a:p>
      </dgm:t>
    </dgm:pt>
    <dgm:pt modelId="{3F8B35CC-993A-4BD3-AC6D-123812816AFE}">
      <dgm:prSet phldr="0"/>
      <dgm:spPr/>
      <dgm:t>
        <a:bodyPr/>
        <a:lstStyle/>
        <a:p>
          <a:r>
            <a:rPr lang="nl-NL" dirty="0">
              <a:latin typeface="Bierstadt"/>
            </a:rPr>
            <a:t>Betrokken</a:t>
          </a:r>
        </a:p>
      </dgm:t>
    </dgm:pt>
    <dgm:pt modelId="{AFF5099E-B500-417F-8309-ABD0979C7063}" type="parTrans" cxnId="{42C6B704-7F88-4444-B110-F3FA8F2FBB3B}">
      <dgm:prSet/>
      <dgm:spPr/>
      <dgm:t>
        <a:bodyPr/>
        <a:lstStyle/>
        <a:p>
          <a:endParaRPr lang="nl-NL"/>
        </a:p>
      </dgm:t>
    </dgm:pt>
    <dgm:pt modelId="{36E2A3C2-E7D7-4DC4-8106-B3F17CE4E909}" type="sibTrans" cxnId="{42C6B704-7F88-4444-B110-F3FA8F2FBB3B}">
      <dgm:prSet/>
      <dgm:spPr/>
      <dgm:t>
        <a:bodyPr/>
        <a:lstStyle/>
        <a:p>
          <a:endParaRPr lang="nl-NL"/>
        </a:p>
      </dgm:t>
    </dgm:pt>
    <dgm:pt modelId="{0A90C9ED-BF4E-49B6-9391-80EF15104950}">
      <dgm:prSet phldr="0"/>
      <dgm:spPr/>
      <dgm:t>
        <a:bodyPr/>
        <a:lstStyle/>
        <a:p>
          <a:r>
            <a:rPr lang="nl-NL" dirty="0">
              <a:latin typeface="Bierstadt"/>
            </a:rPr>
            <a:t>Toegankelijk</a:t>
          </a:r>
        </a:p>
      </dgm:t>
    </dgm:pt>
    <dgm:pt modelId="{C92F945C-8FB9-4066-A26D-1611D53B4307}" type="parTrans" cxnId="{29298CC4-3167-4C72-8DC4-700ABF2A4BCE}">
      <dgm:prSet/>
      <dgm:spPr/>
      <dgm:t>
        <a:bodyPr/>
        <a:lstStyle/>
        <a:p>
          <a:endParaRPr lang="nl-NL"/>
        </a:p>
      </dgm:t>
    </dgm:pt>
    <dgm:pt modelId="{E91DC569-ACD9-446F-86EE-E82BBAD413A6}" type="sibTrans" cxnId="{29298CC4-3167-4C72-8DC4-700ABF2A4BCE}">
      <dgm:prSet/>
      <dgm:spPr/>
      <dgm:t>
        <a:bodyPr/>
        <a:lstStyle/>
        <a:p>
          <a:endParaRPr lang="nl-NL"/>
        </a:p>
      </dgm:t>
    </dgm:pt>
    <dgm:pt modelId="{C0AC69B4-B449-4426-98A5-CC437B9CBF57}">
      <dgm:prSet phldr="0"/>
      <dgm:spPr/>
      <dgm:t>
        <a:bodyPr/>
        <a:lstStyle/>
        <a:p>
          <a:pPr rtl="0"/>
          <a:r>
            <a:rPr lang="nl-NL" dirty="0">
              <a:latin typeface="Bierstadt"/>
            </a:rPr>
            <a:t>Mooie omgeving om te leren</a:t>
          </a:r>
        </a:p>
      </dgm:t>
    </dgm:pt>
    <dgm:pt modelId="{D09DED78-CB3F-4FA0-A09C-4DDED8C5E4A6}" type="parTrans" cxnId="{1FCF4FFE-775F-411B-8C41-6E3A89F29F35}">
      <dgm:prSet/>
      <dgm:spPr/>
      <dgm:t>
        <a:bodyPr/>
        <a:lstStyle/>
        <a:p>
          <a:endParaRPr lang="nl-NL"/>
        </a:p>
      </dgm:t>
    </dgm:pt>
    <dgm:pt modelId="{42F616AF-77AD-42C1-9FC2-D7E3C92E309C}" type="sibTrans" cxnId="{1FCF4FFE-775F-411B-8C41-6E3A89F29F35}">
      <dgm:prSet/>
      <dgm:spPr/>
      <dgm:t>
        <a:bodyPr/>
        <a:lstStyle/>
        <a:p>
          <a:endParaRPr lang="nl-NL"/>
        </a:p>
      </dgm:t>
    </dgm:pt>
    <dgm:pt modelId="{423ABBA5-3545-4393-A5F2-9D3BEE60032A}">
      <dgm:prSet phldr="0"/>
      <dgm:spPr/>
      <dgm:t>
        <a:bodyPr/>
        <a:lstStyle/>
        <a:p>
          <a:pPr rtl="0"/>
          <a:r>
            <a:rPr lang="nl-NL" dirty="0">
              <a:latin typeface="Bierstadt"/>
            </a:rPr>
            <a:t>Goede sfeer</a:t>
          </a:r>
        </a:p>
      </dgm:t>
    </dgm:pt>
    <dgm:pt modelId="{16938E60-9C11-424B-99D1-7FE4561D51E5}" type="parTrans" cxnId="{ADC324D7-9571-4126-BED4-072780BC10A9}">
      <dgm:prSet/>
      <dgm:spPr/>
      <dgm:t>
        <a:bodyPr/>
        <a:lstStyle/>
        <a:p>
          <a:endParaRPr lang="nl-NL"/>
        </a:p>
      </dgm:t>
    </dgm:pt>
    <dgm:pt modelId="{A6B07429-193A-47A1-9A46-1496EBEB2393}" type="sibTrans" cxnId="{ADC324D7-9571-4126-BED4-072780BC10A9}">
      <dgm:prSet/>
      <dgm:spPr/>
      <dgm:t>
        <a:bodyPr/>
        <a:lstStyle/>
        <a:p>
          <a:endParaRPr lang="nl-NL"/>
        </a:p>
      </dgm:t>
    </dgm:pt>
    <dgm:pt modelId="{4CEC9F3F-4E9A-4352-8471-C169D7D3F125}" type="pres">
      <dgm:prSet presAssocID="{D5AA641D-07FA-465B-9111-B4B2A53F4398}" presName="cycle" presStyleCnt="0">
        <dgm:presLayoutVars>
          <dgm:dir/>
          <dgm:resizeHandles val="exact"/>
        </dgm:presLayoutVars>
      </dgm:prSet>
      <dgm:spPr/>
    </dgm:pt>
    <dgm:pt modelId="{598AE78B-153D-4994-B722-3F95D4548568}" type="pres">
      <dgm:prSet presAssocID="{63520353-9E07-4DF0-BFEF-1C14C4E0A71A}" presName="node" presStyleLbl="node1" presStyleIdx="0" presStyleCnt="8">
        <dgm:presLayoutVars>
          <dgm:bulletEnabled val="1"/>
        </dgm:presLayoutVars>
      </dgm:prSet>
      <dgm:spPr>
        <a:solidFill>
          <a:schemeClr val="accent5"/>
        </a:solidFill>
      </dgm:spPr>
    </dgm:pt>
    <dgm:pt modelId="{A77FA9E0-FBD2-4C9D-9990-21F8727B663E}" type="pres">
      <dgm:prSet presAssocID="{63520353-9E07-4DF0-BFEF-1C14C4E0A71A}" presName="spNode" presStyleCnt="0"/>
      <dgm:spPr/>
    </dgm:pt>
    <dgm:pt modelId="{0137E8BB-3122-4BB9-B7C0-935B0090E666}" type="pres">
      <dgm:prSet presAssocID="{42F8BBD6-6309-4BA5-9203-61DFB29160E2}" presName="sibTrans" presStyleLbl="sibTrans1D1" presStyleIdx="0" presStyleCnt="8"/>
      <dgm:spPr/>
    </dgm:pt>
    <dgm:pt modelId="{6E3F7FBE-04B5-45B3-B65A-3A7D475D7DCB}" type="pres">
      <dgm:prSet presAssocID="{D4161756-6159-4307-AE28-AC51211CE0DD}" presName="node" presStyleLbl="node1" presStyleIdx="1" presStyleCnt="8">
        <dgm:presLayoutVars>
          <dgm:bulletEnabled val="1"/>
        </dgm:presLayoutVars>
      </dgm:prSet>
      <dgm:spPr>
        <a:solidFill>
          <a:schemeClr val="accent5"/>
        </a:solidFill>
      </dgm:spPr>
    </dgm:pt>
    <dgm:pt modelId="{42143600-2ABE-4004-9633-93A2287DF62E}" type="pres">
      <dgm:prSet presAssocID="{D4161756-6159-4307-AE28-AC51211CE0DD}" presName="spNode" presStyleCnt="0"/>
      <dgm:spPr/>
    </dgm:pt>
    <dgm:pt modelId="{5D6707E9-B30C-4E7C-BBE0-741C51044EF6}" type="pres">
      <dgm:prSet presAssocID="{42E8AB91-42A4-4BDE-991B-CB15B254E9C3}" presName="sibTrans" presStyleLbl="sibTrans1D1" presStyleIdx="1" presStyleCnt="8"/>
      <dgm:spPr/>
    </dgm:pt>
    <dgm:pt modelId="{DA41299C-2568-4A4B-9D50-BA9A70A25A57}" type="pres">
      <dgm:prSet presAssocID="{01D43FFA-6F72-433D-B0E3-9E5900B5450B}" presName="node" presStyleLbl="node1" presStyleIdx="2" presStyleCnt="8">
        <dgm:presLayoutVars>
          <dgm:bulletEnabled val="1"/>
        </dgm:presLayoutVars>
      </dgm:prSet>
      <dgm:spPr>
        <a:solidFill>
          <a:schemeClr val="accent5"/>
        </a:solidFill>
      </dgm:spPr>
    </dgm:pt>
    <dgm:pt modelId="{BDD0F7AD-649D-45FF-BAC9-BF4B2FE9B990}" type="pres">
      <dgm:prSet presAssocID="{01D43FFA-6F72-433D-B0E3-9E5900B5450B}" presName="spNode" presStyleCnt="0"/>
      <dgm:spPr/>
    </dgm:pt>
    <dgm:pt modelId="{C81FFFB2-92B0-4125-8CCB-3B3F64393918}" type="pres">
      <dgm:prSet presAssocID="{B5E18884-7EBC-4B66-9622-4B29D99FD621}" presName="sibTrans" presStyleLbl="sibTrans1D1" presStyleIdx="2" presStyleCnt="8"/>
      <dgm:spPr/>
    </dgm:pt>
    <dgm:pt modelId="{729CD59A-8BA4-4B6B-BFD1-11C778C25DDC}" type="pres">
      <dgm:prSet presAssocID="{C63AF2EA-A12E-46C0-AAD4-936872B07B83}" presName="node" presStyleLbl="node1" presStyleIdx="3" presStyleCnt="8">
        <dgm:presLayoutVars>
          <dgm:bulletEnabled val="1"/>
        </dgm:presLayoutVars>
      </dgm:prSet>
      <dgm:spPr>
        <a:solidFill>
          <a:schemeClr val="accent5"/>
        </a:solidFill>
      </dgm:spPr>
    </dgm:pt>
    <dgm:pt modelId="{216BF925-C6E0-4312-976F-F0EAF7486F74}" type="pres">
      <dgm:prSet presAssocID="{C63AF2EA-A12E-46C0-AAD4-936872B07B83}" presName="spNode" presStyleCnt="0"/>
      <dgm:spPr/>
    </dgm:pt>
    <dgm:pt modelId="{27569B1C-98F7-489B-BAAD-7B9FDD127790}" type="pres">
      <dgm:prSet presAssocID="{9C897B3A-D7F3-45B7-BAD8-BA62F4A75165}" presName="sibTrans" presStyleLbl="sibTrans1D1" presStyleIdx="3" presStyleCnt="8"/>
      <dgm:spPr/>
    </dgm:pt>
    <dgm:pt modelId="{590A77C5-C5D6-4C82-BB9E-DEAD293CBABB}" type="pres">
      <dgm:prSet presAssocID="{0FA53BC0-DB8D-4A22-BC36-D0C55254A9FC}" presName="node" presStyleLbl="node1" presStyleIdx="4" presStyleCnt="8">
        <dgm:presLayoutVars>
          <dgm:bulletEnabled val="1"/>
        </dgm:presLayoutVars>
      </dgm:prSet>
      <dgm:spPr>
        <a:solidFill>
          <a:schemeClr val="accent5"/>
        </a:solidFill>
      </dgm:spPr>
    </dgm:pt>
    <dgm:pt modelId="{91F2202A-9AF5-42D8-ACE9-CED70F7534C6}" type="pres">
      <dgm:prSet presAssocID="{0FA53BC0-DB8D-4A22-BC36-D0C55254A9FC}" presName="spNode" presStyleCnt="0"/>
      <dgm:spPr/>
    </dgm:pt>
    <dgm:pt modelId="{52771F81-C7CA-4EC2-B2F2-99D3DDDA17A1}" type="pres">
      <dgm:prSet presAssocID="{FF238A39-0610-4958-8D28-63992D0C1E8A}" presName="sibTrans" presStyleLbl="sibTrans1D1" presStyleIdx="4" presStyleCnt="8"/>
      <dgm:spPr/>
    </dgm:pt>
    <dgm:pt modelId="{35CFCEC1-DACB-4ABC-9EB8-E17676E97E95}" type="pres">
      <dgm:prSet presAssocID="{988FA88D-B617-41FE-A371-5423F5CDF693}" presName="node" presStyleLbl="node1" presStyleIdx="5" presStyleCnt="8">
        <dgm:presLayoutVars>
          <dgm:bulletEnabled val="1"/>
        </dgm:presLayoutVars>
      </dgm:prSet>
      <dgm:spPr>
        <a:solidFill>
          <a:schemeClr val="accent5"/>
        </a:solidFill>
      </dgm:spPr>
    </dgm:pt>
    <dgm:pt modelId="{C2DFE338-B546-4E5A-840B-0EFE82EBAB34}" type="pres">
      <dgm:prSet presAssocID="{988FA88D-B617-41FE-A371-5423F5CDF693}" presName="spNode" presStyleCnt="0"/>
      <dgm:spPr/>
    </dgm:pt>
    <dgm:pt modelId="{1BFFBDF3-7F9E-46B0-A407-384D7CEFEB8B}" type="pres">
      <dgm:prSet presAssocID="{72D3B2F3-0082-4306-8BF2-B1A45D460043}" presName="sibTrans" presStyleLbl="sibTrans1D1" presStyleIdx="5" presStyleCnt="8"/>
      <dgm:spPr/>
    </dgm:pt>
    <dgm:pt modelId="{D2EBA1F4-32F3-41AA-99BC-2D21B564A992}" type="pres">
      <dgm:prSet presAssocID="{DB2A0705-BD8F-457E-AC99-BD69628F8D66}" presName="node" presStyleLbl="node1" presStyleIdx="6" presStyleCnt="8">
        <dgm:presLayoutVars>
          <dgm:bulletEnabled val="1"/>
        </dgm:presLayoutVars>
      </dgm:prSet>
      <dgm:spPr>
        <a:solidFill>
          <a:schemeClr val="accent5"/>
        </a:solidFill>
      </dgm:spPr>
    </dgm:pt>
    <dgm:pt modelId="{8AAA71F0-6884-4B95-A86A-27D9E853E23B}" type="pres">
      <dgm:prSet presAssocID="{DB2A0705-BD8F-457E-AC99-BD69628F8D66}" presName="spNode" presStyleCnt="0"/>
      <dgm:spPr/>
    </dgm:pt>
    <dgm:pt modelId="{1D98A1CF-C12A-403B-B8C9-2EE61729232C}" type="pres">
      <dgm:prSet presAssocID="{B5CD0B5F-CA92-4BD7-A604-DDFDE9D30F08}" presName="sibTrans" presStyleLbl="sibTrans1D1" presStyleIdx="6" presStyleCnt="8"/>
      <dgm:spPr/>
    </dgm:pt>
    <dgm:pt modelId="{B14C355C-E4C1-4B52-8667-4398744D436C}" type="pres">
      <dgm:prSet presAssocID="{C0AC69B4-B449-4426-98A5-CC437B9CBF57}" presName="node" presStyleLbl="node1" presStyleIdx="7" presStyleCnt="8">
        <dgm:presLayoutVars>
          <dgm:bulletEnabled val="1"/>
        </dgm:presLayoutVars>
      </dgm:prSet>
      <dgm:spPr>
        <a:solidFill>
          <a:schemeClr val="accent5"/>
        </a:solidFill>
      </dgm:spPr>
    </dgm:pt>
    <dgm:pt modelId="{8D0FED47-B389-4329-8065-169885955DC2}" type="pres">
      <dgm:prSet presAssocID="{C0AC69B4-B449-4426-98A5-CC437B9CBF57}" presName="spNode" presStyleCnt="0"/>
      <dgm:spPr/>
    </dgm:pt>
    <dgm:pt modelId="{06532453-3C05-4559-9DF6-81A8F171D9AA}" type="pres">
      <dgm:prSet presAssocID="{42F616AF-77AD-42C1-9FC2-D7E3C92E309C}" presName="sibTrans" presStyleLbl="sibTrans1D1" presStyleIdx="7" presStyleCnt="8"/>
      <dgm:spPr/>
    </dgm:pt>
  </dgm:ptLst>
  <dgm:cxnLst>
    <dgm:cxn modelId="{42C6B704-7F88-4444-B110-F3FA8F2FBB3B}" srcId="{DB2A0705-BD8F-457E-AC99-BD69628F8D66}" destId="{3F8B35CC-993A-4BD3-AC6D-123812816AFE}" srcOrd="2" destOrd="0" parTransId="{AFF5099E-B500-417F-8309-ABD0979C7063}" sibTransId="{36E2A3C2-E7D7-4DC4-8106-B3F17CE4E909}"/>
    <dgm:cxn modelId="{3516A712-1AB6-4999-8F73-D5765B869BB9}" srcId="{D5AA641D-07FA-465B-9111-B4B2A53F4398}" destId="{D4161756-6159-4307-AE28-AC51211CE0DD}" srcOrd="1" destOrd="0" parTransId="{E3AACF6F-C927-4B34-B340-48F6E8ACE29B}" sibTransId="{42E8AB91-42A4-4BDE-991B-CB15B254E9C3}"/>
    <dgm:cxn modelId="{3952FC13-DA92-41FC-8866-D0D7213BF994}" type="presOf" srcId="{988FA88D-B617-41FE-A371-5423F5CDF693}" destId="{35CFCEC1-DACB-4ABC-9EB8-E17676E97E95}" srcOrd="0" destOrd="0" presId="urn:microsoft.com/office/officeart/2005/8/layout/cycle6"/>
    <dgm:cxn modelId="{B7229B14-9ADE-46A7-B21C-724DE652B607}" type="presOf" srcId="{42F616AF-77AD-42C1-9FC2-D7E3C92E309C}" destId="{06532453-3C05-4559-9DF6-81A8F171D9AA}" srcOrd="0" destOrd="0" presId="urn:microsoft.com/office/officeart/2005/8/layout/cycle6"/>
    <dgm:cxn modelId="{CB37E317-0474-4E85-B7FA-957C91BC7C02}" type="presOf" srcId="{36A6AA43-BD43-4752-8A97-65ED0CE0484B}" destId="{DA41299C-2568-4A4B-9D50-BA9A70A25A57}" srcOrd="0" destOrd="1" presId="urn:microsoft.com/office/officeart/2005/8/layout/cycle6"/>
    <dgm:cxn modelId="{FC05E81D-DE22-456C-A610-42D111B25098}" type="presOf" srcId="{DB2A0705-BD8F-457E-AC99-BD69628F8D66}" destId="{D2EBA1F4-32F3-41AA-99BC-2D21B564A992}" srcOrd="0" destOrd="0" presId="urn:microsoft.com/office/officeart/2005/8/layout/cycle6"/>
    <dgm:cxn modelId="{B3FEA724-12EB-4078-8865-B27F38C19A67}" srcId="{D4161756-6159-4307-AE28-AC51211CE0DD}" destId="{6CA8F347-BE9E-43FF-B92D-530B31165363}" srcOrd="0" destOrd="0" parTransId="{BD912251-D2FD-4F9F-BAAD-82671B1A20F0}" sibTransId="{E4DDD2D4-FC9C-443B-B7DE-A7BB7B100A44}"/>
    <dgm:cxn modelId="{279CAF2F-72EE-4332-8B86-70DC65EFE424}" type="presOf" srcId="{C63AF2EA-A12E-46C0-AAD4-936872B07B83}" destId="{729CD59A-8BA4-4B6B-BFD1-11C778C25DDC}" srcOrd="0" destOrd="0" presId="urn:microsoft.com/office/officeart/2005/8/layout/cycle6"/>
    <dgm:cxn modelId="{38537632-7120-471C-A83A-4095023FFB9E}" type="presOf" srcId="{E4784411-748C-47F6-A273-08FC58CF830D}" destId="{D2EBA1F4-32F3-41AA-99BC-2D21B564A992}" srcOrd="0" destOrd="4" presId="urn:microsoft.com/office/officeart/2005/8/layout/cycle6"/>
    <dgm:cxn modelId="{167F9935-B69D-4B01-9C1B-D1D4D0E7C6DB}" type="presOf" srcId="{D4161756-6159-4307-AE28-AC51211CE0DD}" destId="{6E3F7FBE-04B5-45B3-B65A-3A7D475D7DCB}" srcOrd="0" destOrd="0" presId="urn:microsoft.com/office/officeart/2005/8/layout/cycle6"/>
    <dgm:cxn modelId="{691EA735-4F56-48D9-9AB7-FCFE9C8642EC}" type="presOf" srcId="{01D43FFA-6F72-433D-B0E3-9E5900B5450B}" destId="{DA41299C-2568-4A4B-9D50-BA9A70A25A57}" srcOrd="0" destOrd="0" presId="urn:microsoft.com/office/officeart/2005/8/layout/cycle6"/>
    <dgm:cxn modelId="{B1E3173F-9960-4F48-BDA5-05D22DB854B2}" type="presOf" srcId="{72D3B2F3-0082-4306-8BF2-B1A45D460043}" destId="{1BFFBDF3-7F9E-46B0-A407-384D7CEFEB8B}" srcOrd="0" destOrd="0" presId="urn:microsoft.com/office/officeart/2005/8/layout/cycle6"/>
    <dgm:cxn modelId="{3CA4C75C-2F42-409E-905E-E35BDF60FA8A}" type="presOf" srcId="{D5AA641D-07FA-465B-9111-B4B2A53F4398}" destId="{4CEC9F3F-4E9A-4352-8471-C169D7D3F125}" srcOrd="0" destOrd="0" presId="urn:microsoft.com/office/officeart/2005/8/layout/cycle6"/>
    <dgm:cxn modelId="{DEFB4860-F44D-411E-9577-3003D91867C7}" type="presOf" srcId="{0020AF77-FBAE-4822-83AF-F83FA2B0568F}" destId="{DA41299C-2568-4A4B-9D50-BA9A70A25A57}" srcOrd="0" destOrd="2" presId="urn:microsoft.com/office/officeart/2005/8/layout/cycle6"/>
    <dgm:cxn modelId="{A6B06165-2246-4926-9C7B-E321B31F6E3B}" srcId="{D5AA641D-07FA-465B-9111-B4B2A53F4398}" destId="{C63AF2EA-A12E-46C0-AAD4-936872B07B83}" srcOrd="3" destOrd="0" parTransId="{347B9871-6543-456F-B284-CB37A432643A}" sibTransId="{9C897B3A-D7F3-45B7-BAD8-BA62F4A75165}"/>
    <dgm:cxn modelId="{B39DD465-4577-4740-8669-0F8A78ED1E54}" srcId="{D5AA641D-07FA-465B-9111-B4B2A53F4398}" destId="{988FA88D-B617-41FE-A371-5423F5CDF693}" srcOrd="5" destOrd="0" parTransId="{D9A3CAA8-B4D3-4BF9-B334-C55ECF506A06}" sibTransId="{72D3B2F3-0082-4306-8BF2-B1A45D460043}"/>
    <dgm:cxn modelId="{8D96CB47-B181-494F-A421-93178880560E}" type="presOf" srcId="{FF238A39-0610-4958-8D28-63992D0C1E8A}" destId="{52771F81-C7CA-4EC2-B2F2-99D3DDDA17A1}" srcOrd="0" destOrd="0" presId="urn:microsoft.com/office/officeart/2005/8/layout/cycle6"/>
    <dgm:cxn modelId="{A9E5BF52-26E7-4D64-AA50-AE8A36C9E2A0}" srcId="{01D43FFA-6F72-433D-B0E3-9E5900B5450B}" destId="{36A6AA43-BD43-4752-8A97-65ED0CE0484B}" srcOrd="0" destOrd="0" parTransId="{C50FDEF2-F61C-4801-AFC2-5744B9412BC3}" sibTransId="{23EBE703-937A-49CE-9D0F-0C6E5EA69963}"/>
    <dgm:cxn modelId="{6F7FD152-A4DD-4030-8283-CD84181CD2F4}" srcId="{DB2A0705-BD8F-457E-AC99-BD69628F8D66}" destId="{E4784411-748C-47F6-A273-08FC58CF830D}" srcOrd="3" destOrd="0" parTransId="{93BAA289-D2B2-4C89-8B96-06BBEC07BDB4}" sibTransId="{EF3BE3C0-7512-4D85-A130-6562CEEB5B45}"/>
    <dgm:cxn modelId="{A3DC1253-AB08-48DB-9BCD-A487EFFFA57A}" type="presOf" srcId="{3B353F75-96D7-42C4-828B-73BA8950DBBD}" destId="{590A77C5-C5D6-4C82-BB9E-DEAD293CBABB}" srcOrd="0" destOrd="2" presId="urn:microsoft.com/office/officeart/2005/8/layout/cycle6"/>
    <dgm:cxn modelId="{ADFC5A79-74D8-4F45-AD57-5CD52B578547}" type="presOf" srcId="{423ABBA5-3545-4393-A5F2-9D3BEE60032A}" destId="{6E3F7FBE-04B5-45B3-B65A-3A7D475D7DCB}" srcOrd="0" destOrd="2" presId="urn:microsoft.com/office/officeart/2005/8/layout/cycle6"/>
    <dgm:cxn modelId="{86BE3C82-7BF8-4A3F-86E6-E504F5E1182B}" type="presOf" srcId="{9C897B3A-D7F3-45B7-BAD8-BA62F4A75165}" destId="{27569B1C-98F7-489B-BAAD-7B9FDD127790}" srcOrd="0" destOrd="0" presId="urn:microsoft.com/office/officeart/2005/8/layout/cycle6"/>
    <dgm:cxn modelId="{03EED192-4406-4D40-8A98-3F9183BF90CE}" type="presOf" srcId="{72C28CDB-FB3D-4C1B-8970-9AAD9E4C0643}" destId="{D2EBA1F4-32F3-41AA-99BC-2D21B564A992}" srcOrd="0" destOrd="2" presId="urn:microsoft.com/office/officeart/2005/8/layout/cycle6"/>
    <dgm:cxn modelId="{9EEB9694-D63A-4AE8-8A3F-E56954F1DD09}" type="presOf" srcId="{42E8AB91-42A4-4BDE-991B-CB15B254E9C3}" destId="{5D6707E9-B30C-4E7C-BBE0-741C51044EF6}" srcOrd="0" destOrd="0" presId="urn:microsoft.com/office/officeart/2005/8/layout/cycle6"/>
    <dgm:cxn modelId="{0CC9B198-1121-481B-AB84-8C57C68602D6}" type="presOf" srcId="{42F8BBD6-6309-4BA5-9203-61DFB29160E2}" destId="{0137E8BB-3122-4BB9-B7C0-935B0090E666}" srcOrd="0" destOrd="0" presId="urn:microsoft.com/office/officeart/2005/8/layout/cycle6"/>
    <dgm:cxn modelId="{F35FCA99-0CF0-42F5-BA47-E91E545864DE}" type="presOf" srcId="{B5E18884-7EBC-4B66-9622-4B29D99FD621}" destId="{C81FFFB2-92B0-4125-8CCB-3B3F64393918}" srcOrd="0" destOrd="0" presId="urn:microsoft.com/office/officeart/2005/8/layout/cycle6"/>
    <dgm:cxn modelId="{57EEEF9A-19A5-4629-A98D-EC414684B5AC}" type="presOf" srcId="{B5CD0B5F-CA92-4BD7-A604-DDFDE9D30F08}" destId="{1D98A1CF-C12A-403B-B8C9-2EE61729232C}" srcOrd="0" destOrd="0" presId="urn:microsoft.com/office/officeart/2005/8/layout/cycle6"/>
    <dgm:cxn modelId="{9F18CEA9-52A4-4B70-9F3B-587C04C940BB}" type="presOf" srcId="{E7B6C308-AD6C-41DD-8C6B-88F4DE6C6968}" destId="{590A77C5-C5D6-4C82-BB9E-DEAD293CBABB}" srcOrd="0" destOrd="1" presId="urn:microsoft.com/office/officeart/2005/8/layout/cycle6"/>
    <dgm:cxn modelId="{1F6C38B4-A401-4E67-96EA-690C2819E417}" type="presOf" srcId="{0A90C9ED-BF4E-49B6-9391-80EF15104950}" destId="{D2EBA1F4-32F3-41AA-99BC-2D21B564A992}" srcOrd="0" destOrd="5" presId="urn:microsoft.com/office/officeart/2005/8/layout/cycle6"/>
    <dgm:cxn modelId="{28D693B5-8DCE-4885-B938-71DA2783D53C}" srcId="{0FA53BC0-DB8D-4A22-BC36-D0C55254A9FC}" destId="{E7B6C308-AD6C-41DD-8C6B-88F4DE6C6968}" srcOrd="0" destOrd="0" parTransId="{69E7762F-091D-4915-937A-236D2BCBCB74}" sibTransId="{8C0797AE-8D34-4C67-89EC-36DFEE26BA52}"/>
    <dgm:cxn modelId="{29298CC4-3167-4C72-8DC4-700ABF2A4BCE}" srcId="{DB2A0705-BD8F-457E-AC99-BD69628F8D66}" destId="{0A90C9ED-BF4E-49B6-9391-80EF15104950}" srcOrd="4" destOrd="0" parTransId="{C92F945C-8FB9-4066-A26D-1611D53B4307}" sibTransId="{E91DC569-ACD9-446F-86EE-E82BBAD413A6}"/>
    <dgm:cxn modelId="{555B35C6-A8DD-4A45-BD02-F213241F801E}" srcId="{DB2A0705-BD8F-457E-AC99-BD69628F8D66}" destId="{77DD61AD-860B-458B-A820-ADE04E52F452}" srcOrd="0" destOrd="0" parTransId="{96EB91BF-3636-45DE-B81C-BB28B3183984}" sibTransId="{BC68FE5F-7CF2-48E4-84D2-F211F0641CDE}"/>
    <dgm:cxn modelId="{40373CC6-A3B0-4837-B2CF-E118E304E6F1}" type="presOf" srcId="{63520353-9E07-4DF0-BFEF-1C14C4E0A71A}" destId="{598AE78B-153D-4994-B722-3F95D4548568}" srcOrd="0" destOrd="0" presId="urn:microsoft.com/office/officeart/2005/8/layout/cycle6"/>
    <dgm:cxn modelId="{1B1647CB-76A3-438C-ACB8-485D7C374DC5}" srcId="{DB2A0705-BD8F-457E-AC99-BD69628F8D66}" destId="{72C28CDB-FB3D-4C1B-8970-9AAD9E4C0643}" srcOrd="1" destOrd="0" parTransId="{31FDFE28-FE57-4BD2-9D43-6B5586D2C3CB}" sibTransId="{8E6C6105-58A2-4C65-B863-9B43E87D8423}"/>
    <dgm:cxn modelId="{020CB1D2-F5F4-4FDB-BB25-5FFA8FC551A3}" srcId="{0FA53BC0-DB8D-4A22-BC36-D0C55254A9FC}" destId="{3B353F75-96D7-42C4-828B-73BA8950DBBD}" srcOrd="1" destOrd="0" parTransId="{5490BEA3-7DFF-4B5B-91B5-A6C2C7F66781}" sibTransId="{786CC031-6627-404E-BB6A-D5ABBF0D5861}"/>
    <dgm:cxn modelId="{ADC324D7-9571-4126-BED4-072780BC10A9}" srcId="{D4161756-6159-4307-AE28-AC51211CE0DD}" destId="{423ABBA5-3545-4393-A5F2-9D3BEE60032A}" srcOrd="1" destOrd="0" parTransId="{16938E60-9C11-424B-99D1-7FE4561D51E5}" sibTransId="{A6B07429-193A-47A1-9A46-1496EBEB2393}"/>
    <dgm:cxn modelId="{28E880D7-11BB-4EED-BE56-9AEFFD55EE4C}" type="presOf" srcId="{C0AC69B4-B449-4426-98A5-CC437B9CBF57}" destId="{B14C355C-E4C1-4B52-8667-4398744D436C}" srcOrd="0" destOrd="0" presId="urn:microsoft.com/office/officeart/2005/8/layout/cycle6"/>
    <dgm:cxn modelId="{2A7252D8-6C1D-4E3C-BCE0-C73FED8730BE}" srcId="{D5AA641D-07FA-465B-9111-B4B2A53F4398}" destId="{DB2A0705-BD8F-457E-AC99-BD69628F8D66}" srcOrd="6" destOrd="0" parTransId="{442CC174-0D23-47A5-A075-864F86AC750C}" sibTransId="{B5CD0B5F-CA92-4BD7-A604-DDFDE9D30F08}"/>
    <dgm:cxn modelId="{C220BAE1-E476-4B1B-819E-A580AFEDB462}" type="presOf" srcId="{3F8B35CC-993A-4BD3-AC6D-123812816AFE}" destId="{D2EBA1F4-32F3-41AA-99BC-2D21B564A992}" srcOrd="0" destOrd="3" presId="urn:microsoft.com/office/officeart/2005/8/layout/cycle6"/>
    <dgm:cxn modelId="{E8816FE6-A060-443D-B0AF-77FC7BED33DE}" srcId="{01D43FFA-6F72-433D-B0E3-9E5900B5450B}" destId="{0020AF77-FBAE-4822-83AF-F83FA2B0568F}" srcOrd="1" destOrd="0" parTransId="{6C35A935-35E2-49CA-A127-E4361115E805}" sibTransId="{0FF6D67C-9779-4E56-9421-9E3A808ED189}"/>
    <dgm:cxn modelId="{0D7EABE6-DBD4-4431-9739-A7960287C934}" srcId="{D5AA641D-07FA-465B-9111-B4B2A53F4398}" destId="{0FA53BC0-DB8D-4A22-BC36-D0C55254A9FC}" srcOrd="4" destOrd="0" parTransId="{9B234750-C7CD-439A-8519-B5B1EC4CD433}" sibTransId="{FF238A39-0610-4958-8D28-63992D0C1E8A}"/>
    <dgm:cxn modelId="{4CFA36EE-F2A7-490F-91D3-2DD46B2ABA5B}" type="presOf" srcId="{77DD61AD-860B-458B-A820-ADE04E52F452}" destId="{D2EBA1F4-32F3-41AA-99BC-2D21B564A992}" srcOrd="0" destOrd="1" presId="urn:microsoft.com/office/officeart/2005/8/layout/cycle6"/>
    <dgm:cxn modelId="{8DB46DF1-25B7-4A8B-A501-5033F1A76126}" srcId="{D5AA641D-07FA-465B-9111-B4B2A53F4398}" destId="{01D43FFA-6F72-433D-B0E3-9E5900B5450B}" srcOrd="2" destOrd="0" parTransId="{ECAD8010-CDE3-4562-BC25-135F27608EE1}" sibTransId="{B5E18884-7EBC-4B66-9622-4B29D99FD621}"/>
    <dgm:cxn modelId="{CF481FFA-D57E-4E1A-8307-38555C1EBEBD}" srcId="{D5AA641D-07FA-465B-9111-B4B2A53F4398}" destId="{63520353-9E07-4DF0-BFEF-1C14C4E0A71A}" srcOrd="0" destOrd="0" parTransId="{329B3A18-8486-4F6B-8A27-8CCF0C396673}" sibTransId="{42F8BBD6-6309-4BA5-9203-61DFB29160E2}"/>
    <dgm:cxn modelId="{2063E6FC-E88B-4F61-82A4-C567E8B8A393}" type="presOf" srcId="{0FA53BC0-DB8D-4A22-BC36-D0C55254A9FC}" destId="{590A77C5-C5D6-4C82-BB9E-DEAD293CBABB}" srcOrd="0" destOrd="0" presId="urn:microsoft.com/office/officeart/2005/8/layout/cycle6"/>
    <dgm:cxn modelId="{1FCF4FFE-775F-411B-8C41-6E3A89F29F35}" srcId="{D5AA641D-07FA-465B-9111-B4B2A53F4398}" destId="{C0AC69B4-B449-4426-98A5-CC437B9CBF57}" srcOrd="7" destOrd="0" parTransId="{D09DED78-CB3F-4FA0-A09C-4DDED8C5E4A6}" sibTransId="{42F616AF-77AD-42C1-9FC2-D7E3C92E309C}"/>
    <dgm:cxn modelId="{26019DFE-0457-4C8B-8713-F41453D7E7CF}" type="presOf" srcId="{6CA8F347-BE9E-43FF-B92D-530B31165363}" destId="{6E3F7FBE-04B5-45B3-B65A-3A7D475D7DCB}" srcOrd="0" destOrd="1" presId="urn:microsoft.com/office/officeart/2005/8/layout/cycle6"/>
    <dgm:cxn modelId="{086EDE02-B9F6-49B3-8878-F3F3DFB2DCAB}" type="presParOf" srcId="{4CEC9F3F-4E9A-4352-8471-C169D7D3F125}" destId="{598AE78B-153D-4994-B722-3F95D4548568}" srcOrd="0" destOrd="0" presId="urn:microsoft.com/office/officeart/2005/8/layout/cycle6"/>
    <dgm:cxn modelId="{68830E65-AEA3-43C8-AFD5-2B66473BE266}" type="presParOf" srcId="{4CEC9F3F-4E9A-4352-8471-C169D7D3F125}" destId="{A77FA9E0-FBD2-4C9D-9990-21F8727B663E}" srcOrd="1" destOrd="0" presId="urn:microsoft.com/office/officeart/2005/8/layout/cycle6"/>
    <dgm:cxn modelId="{2805DB8E-95DE-4318-8A56-53D5DA4807ED}" type="presParOf" srcId="{4CEC9F3F-4E9A-4352-8471-C169D7D3F125}" destId="{0137E8BB-3122-4BB9-B7C0-935B0090E666}" srcOrd="2" destOrd="0" presId="urn:microsoft.com/office/officeart/2005/8/layout/cycle6"/>
    <dgm:cxn modelId="{32DD996E-13A2-49C7-9819-CAB14B6209BE}" type="presParOf" srcId="{4CEC9F3F-4E9A-4352-8471-C169D7D3F125}" destId="{6E3F7FBE-04B5-45B3-B65A-3A7D475D7DCB}" srcOrd="3" destOrd="0" presId="urn:microsoft.com/office/officeart/2005/8/layout/cycle6"/>
    <dgm:cxn modelId="{4592C53F-3CAD-4A27-AB61-D9C5F95D7D1C}" type="presParOf" srcId="{4CEC9F3F-4E9A-4352-8471-C169D7D3F125}" destId="{42143600-2ABE-4004-9633-93A2287DF62E}" srcOrd="4" destOrd="0" presId="urn:microsoft.com/office/officeart/2005/8/layout/cycle6"/>
    <dgm:cxn modelId="{8BAB32C4-85E1-494C-AADF-35213BCACA20}" type="presParOf" srcId="{4CEC9F3F-4E9A-4352-8471-C169D7D3F125}" destId="{5D6707E9-B30C-4E7C-BBE0-741C51044EF6}" srcOrd="5" destOrd="0" presId="urn:microsoft.com/office/officeart/2005/8/layout/cycle6"/>
    <dgm:cxn modelId="{048F9D2E-C90C-4834-9A61-30B08F27BDDD}" type="presParOf" srcId="{4CEC9F3F-4E9A-4352-8471-C169D7D3F125}" destId="{DA41299C-2568-4A4B-9D50-BA9A70A25A57}" srcOrd="6" destOrd="0" presId="urn:microsoft.com/office/officeart/2005/8/layout/cycle6"/>
    <dgm:cxn modelId="{33FD2EC7-EAE1-4189-850B-69D298308228}" type="presParOf" srcId="{4CEC9F3F-4E9A-4352-8471-C169D7D3F125}" destId="{BDD0F7AD-649D-45FF-BAC9-BF4B2FE9B990}" srcOrd="7" destOrd="0" presId="urn:microsoft.com/office/officeart/2005/8/layout/cycle6"/>
    <dgm:cxn modelId="{C48A5673-CB4E-42D2-BA2C-2A2948812008}" type="presParOf" srcId="{4CEC9F3F-4E9A-4352-8471-C169D7D3F125}" destId="{C81FFFB2-92B0-4125-8CCB-3B3F64393918}" srcOrd="8" destOrd="0" presId="urn:microsoft.com/office/officeart/2005/8/layout/cycle6"/>
    <dgm:cxn modelId="{04A6C9DD-8C09-4A45-A06F-EF28D94E14EE}" type="presParOf" srcId="{4CEC9F3F-4E9A-4352-8471-C169D7D3F125}" destId="{729CD59A-8BA4-4B6B-BFD1-11C778C25DDC}" srcOrd="9" destOrd="0" presId="urn:microsoft.com/office/officeart/2005/8/layout/cycle6"/>
    <dgm:cxn modelId="{175F119B-FC04-409D-85A9-162A3FF85DA6}" type="presParOf" srcId="{4CEC9F3F-4E9A-4352-8471-C169D7D3F125}" destId="{216BF925-C6E0-4312-976F-F0EAF7486F74}" srcOrd="10" destOrd="0" presId="urn:microsoft.com/office/officeart/2005/8/layout/cycle6"/>
    <dgm:cxn modelId="{6CE49384-DDE7-408C-BC6D-F3171A2B4BC4}" type="presParOf" srcId="{4CEC9F3F-4E9A-4352-8471-C169D7D3F125}" destId="{27569B1C-98F7-489B-BAAD-7B9FDD127790}" srcOrd="11" destOrd="0" presId="urn:microsoft.com/office/officeart/2005/8/layout/cycle6"/>
    <dgm:cxn modelId="{A77769B3-2567-4EE1-A023-44515F46252F}" type="presParOf" srcId="{4CEC9F3F-4E9A-4352-8471-C169D7D3F125}" destId="{590A77C5-C5D6-4C82-BB9E-DEAD293CBABB}" srcOrd="12" destOrd="0" presId="urn:microsoft.com/office/officeart/2005/8/layout/cycle6"/>
    <dgm:cxn modelId="{50FA1020-BF13-48C9-BD6E-FE97041786E1}" type="presParOf" srcId="{4CEC9F3F-4E9A-4352-8471-C169D7D3F125}" destId="{91F2202A-9AF5-42D8-ACE9-CED70F7534C6}" srcOrd="13" destOrd="0" presId="urn:microsoft.com/office/officeart/2005/8/layout/cycle6"/>
    <dgm:cxn modelId="{AD1B3170-C4D9-4A33-AF12-33151E6424F3}" type="presParOf" srcId="{4CEC9F3F-4E9A-4352-8471-C169D7D3F125}" destId="{52771F81-C7CA-4EC2-B2F2-99D3DDDA17A1}" srcOrd="14" destOrd="0" presId="urn:microsoft.com/office/officeart/2005/8/layout/cycle6"/>
    <dgm:cxn modelId="{7B20E742-11DE-4509-A7E0-9F61CB8B519F}" type="presParOf" srcId="{4CEC9F3F-4E9A-4352-8471-C169D7D3F125}" destId="{35CFCEC1-DACB-4ABC-9EB8-E17676E97E95}" srcOrd="15" destOrd="0" presId="urn:microsoft.com/office/officeart/2005/8/layout/cycle6"/>
    <dgm:cxn modelId="{7CD4AEDB-9147-44C2-B0A6-B7AC5CA81242}" type="presParOf" srcId="{4CEC9F3F-4E9A-4352-8471-C169D7D3F125}" destId="{C2DFE338-B546-4E5A-840B-0EFE82EBAB34}" srcOrd="16" destOrd="0" presId="urn:microsoft.com/office/officeart/2005/8/layout/cycle6"/>
    <dgm:cxn modelId="{A4F0F36C-E47C-4D0F-87B5-9A1C95E4001B}" type="presParOf" srcId="{4CEC9F3F-4E9A-4352-8471-C169D7D3F125}" destId="{1BFFBDF3-7F9E-46B0-A407-384D7CEFEB8B}" srcOrd="17" destOrd="0" presId="urn:microsoft.com/office/officeart/2005/8/layout/cycle6"/>
    <dgm:cxn modelId="{78D1A3D4-2B3A-4798-9471-3BFB56BDA584}" type="presParOf" srcId="{4CEC9F3F-4E9A-4352-8471-C169D7D3F125}" destId="{D2EBA1F4-32F3-41AA-99BC-2D21B564A992}" srcOrd="18" destOrd="0" presId="urn:microsoft.com/office/officeart/2005/8/layout/cycle6"/>
    <dgm:cxn modelId="{3DA6C36F-AD40-49F5-BDF1-ACFEE8DDBDB6}" type="presParOf" srcId="{4CEC9F3F-4E9A-4352-8471-C169D7D3F125}" destId="{8AAA71F0-6884-4B95-A86A-27D9E853E23B}" srcOrd="19" destOrd="0" presId="urn:microsoft.com/office/officeart/2005/8/layout/cycle6"/>
    <dgm:cxn modelId="{45E50C2D-43A6-481C-8AD1-0661B474E484}" type="presParOf" srcId="{4CEC9F3F-4E9A-4352-8471-C169D7D3F125}" destId="{1D98A1CF-C12A-403B-B8C9-2EE61729232C}" srcOrd="20" destOrd="0" presId="urn:microsoft.com/office/officeart/2005/8/layout/cycle6"/>
    <dgm:cxn modelId="{81D627DF-85A8-43A5-A7D3-32ED82FCB19D}" type="presParOf" srcId="{4CEC9F3F-4E9A-4352-8471-C169D7D3F125}" destId="{B14C355C-E4C1-4B52-8667-4398744D436C}" srcOrd="21" destOrd="0" presId="urn:microsoft.com/office/officeart/2005/8/layout/cycle6"/>
    <dgm:cxn modelId="{07129309-2324-44C5-BE27-9490C2287CAA}" type="presParOf" srcId="{4CEC9F3F-4E9A-4352-8471-C169D7D3F125}" destId="{8D0FED47-B389-4329-8065-169885955DC2}" srcOrd="22" destOrd="0" presId="urn:microsoft.com/office/officeart/2005/8/layout/cycle6"/>
    <dgm:cxn modelId="{AA6A37C3-6C58-408A-B998-EC6F4369AC29}" type="presParOf" srcId="{4CEC9F3F-4E9A-4352-8471-C169D7D3F125}" destId="{06532453-3C05-4559-9DF6-81A8F171D9AA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9B7C7D-AF39-4414-BEC0-B8404D8DF9A1}" type="doc">
      <dgm:prSet loTypeId="urn:microsoft.com/office/officeart/2017/3/layout/DropPinTimeline" loCatId="timelin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nl-NL"/>
        </a:p>
      </dgm:t>
    </dgm:pt>
    <dgm:pt modelId="{22C09D43-A9E6-4BF1-898A-6E46F6D5CAD0}">
      <dgm:prSet phldrT="[Tekst]" phldr="0"/>
      <dgm:spPr/>
      <dgm:t>
        <a:bodyPr/>
        <a:lstStyle/>
        <a:p>
          <a:pPr>
            <a:defRPr b="1"/>
          </a:pPr>
          <a:r>
            <a:rPr lang="nl-NL" dirty="0">
              <a:latin typeface="Segoe UI"/>
            </a:rPr>
            <a:t>Communicatie, alertheid en emoties in de jeugdhulpverlening</a:t>
          </a:r>
          <a:endParaRPr lang="nl-NL" dirty="0"/>
        </a:p>
      </dgm:t>
    </dgm:pt>
    <dgm:pt modelId="{0DDC436A-58A8-4459-9EBA-29644DCE8FE1}" type="parTrans" cxnId="{E524232B-9120-49A6-BF05-86DA9F4F1133}">
      <dgm:prSet/>
      <dgm:spPr/>
      <dgm:t>
        <a:bodyPr/>
        <a:lstStyle/>
        <a:p>
          <a:endParaRPr lang="nl-NL"/>
        </a:p>
      </dgm:t>
    </dgm:pt>
    <dgm:pt modelId="{9E3B8608-AC07-4460-BAAC-8FDDEE2C4F97}" type="sibTrans" cxnId="{E524232B-9120-49A6-BF05-86DA9F4F1133}">
      <dgm:prSet/>
      <dgm:spPr/>
      <dgm:t>
        <a:bodyPr/>
        <a:lstStyle/>
        <a:p>
          <a:endParaRPr lang="nl-NL"/>
        </a:p>
      </dgm:t>
    </dgm:pt>
    <dgm:pt modelId="{C2B15D5B-D351-4ACD-A4B4-6244D3EFBBE9}">
      <dgm:prSet phldrT="[Tekst]" phldr="0"/>
      <dgm:spPr/>
      <dgm:t>
        <a:bodyPr/>
        <a:lstStyle/>
        <a:p>
          <a:pPr>
            <a:defRPr b="1"/>
          </a:pPr>
          <a:r>
            <a:rPr lang="nl-NL" dirty="0">
              <a:latin typeface="Segoe UI"/>
            </a:rPr>
            <a:t>Meldcode</a:t>
          </a:r>
          <a:endParaRPr lang="nl-NL" dirty="0"/>
        </a:p>
      </dgm:t>
    </dgm:pt>
    <dgm:pt modelId="{B56822D2-7935-4396-ADA6-AFEF67E9DF49}" type="parTrans" cxnId="{8E5B1E81-A944-4CFB-A043-87D862B0A218}">
      <dgm:prSet/>
      <dgm:spPr/>
      <dgm:t>
        <a:bodyPr/>
        <a:lstStyle/>
        <a:p>
          <a:endParaRPr lang="nl-NL"/>
        </a:p>
      </dgm:t>
    </dgm:pt>
    <dgm:pt modelId="{33AC1A79-9D84-4C2F-8109-5539AECC8704}" type="sibTrans" cxnId="{8E5B1E81-A944-4CFB-A043-87D862B0A218}">
      <dgm:prSet/>
      <dgm:spPr/>
      <dgm:t>
        <a:bodyPr/>
        <a:lstStyle/>
        <a:p>
          <a:endParaRPr lang="nl-NL"/>
        </a:p>
      </dgm:t>
    </dgm:pt>
    <dgm:pt modelId="{95AC73F6-E48D-432D-BF3A-C6FDA1BF5349}">
      <dgm:prSet phldrT="[Tekst]" phldr="0"/>
      <dgm:spPr/>
      <dgm:t>
        <a:bodyPr/>
        <a:lstStyle/>
        <a:p>
          <a:pPr>
            <a:defRPr b="1"/>
          </a:pPr>
          <a:r>
            <a:rPr lang="nl-NL" dirty="0">
              <a:latin typeface="Segoe UI"/>
            </a:rPr>
            <a:t> Paardenhantering</a:t>
          </a:r>
          <a:endParaRPr lang="nl-NL" dirty="0"/>
        </a:p>
      </dgm:t>
    </dgm:pt>
    <dgm:pt modelId="{B26E08D1-CFE3-491F-9254-8BFC126E64A2}" type="parTrans" cxnId="{5D0A2D7C-368C-4A36-918A-17692E7AF259}">
      <dgm:prSet/>
      <dgm:spPr/>
      <dgm:t>
        <a:bodyPr/>
        <a:lstStyle/>
        <a:p>
          <a:endParaRPr lang="nl-NL"/>
        </a:p>
      </dgm:t>
    </dgm:pt>
    <dgm:pt modelId="{3A9FDD56-D17A-4EFA-B047-0487306710E3}" type="sibTrans" cxnId="{5D0A2D7C-368C-4A36-918A-17692E7AF259}">
      <dgm:prSet/>
      <dgm:spPr/>
      <dgm:t>
        <a:bodyPr/>
        <a:lstStyle/>
        <a:p>
          <a:endParaRPr lang="nl-NL"/>
        </a:p>
      </dgm:t>
    </dgm:pt>
    <dgm:pt modelId="{AB4EA289-7FD2-40FB-A4A6-87218670BB8E}">
      <dgm:prSet phldr="0"/>
      <dgm:spPr/>
      <dgm:t>
        <a:bodyPr/>
        <a:lstStyle/>
        <a:p>
          <a:pPr>
            <a:defRPr b="1"/>
          </a:pPr>
          <a:r>
            <a:rPr lang="nl-NL" dirty="0">
              <a:latin typeface="Segoe UI"/>
            </a:rPr>
            <a:t>NAH</a:t>
          </a:r>
        </a:p>
      </dgm:t>
    </dgm:pt>
    <dgm:pt modelId="{1BF62B1D-6A42-4A46-8D19-1EF2F6709F43}" type="parTrans" cxnId="{C08AC6FC-79DC-4F11-AE85-197EC654D54E}">
      <dgm:prSet/>
      <dgm:spPr/>
    </dgm:pt>
    <dgm:pt modelId="{DACA30BE-BD60-4792-83B7-B94966289C56}" type="sibTrans" cxnId="{C08AC6FC-79DC-4F11-AE85-197EC654D54E}">
      <dgm:prSet/>
      <dgm:spPr/>
    </dgm:pt>
    <dgm:pt modelId="{F4C3EA66-7417-4391-BB4B-D467375F0F13}">
      <dgm:prSet phldr="0"/>
      <dgm:spPr/>
      <dgm:t>
        <a:bodyPr/>
        <a:lstStyle/>
        <a:p>
          <a:pPr>
            <a:defRPr b="1"/>
          </a:pPr>
          <a:r>
            <a:rPr lang="nl-NL" dirty="0">
              <a:latin typeface="Segoe UI"/>
            </a:rPr>
            <a:t>Emotieregulatie</a:t>
          </a:r>
        </a:p>
      </dgm:t>
    </dgm:pt>
    <dgm:pt modelId="{EE4113B1-380D-4D2C-B984-D4FBDB2BFC4C}" type="parTrans" cxnId="{F574947D-DD5D-4AA2-A7B0-CB6C1B270956}">
      <dgm:prSet/>
      <dgm:spPr/>
    </dgm:pt>
    <dgm:pt modelId="{204F2FA0-FF4A-4C28-A323-739AD8C84978}" type="sibTrans" cxnId="{F574947D-DD5D-4AA2-A7B0-CB6C1B270956}">
      <dgm:prSet/>
      <dgm:spPr/>
    </dgm:pt>
    <dgm:pt modelId="{6CA94619-DA81-4966-BDEA-1D5A3707A611}">
      <dgm:prSet phldr="0"/>
      <dgm:spPr/>
      <dgm:t>
        <a:bodyPr/>
        <a:lstStyle/>
        <a:p>
          <a:pPr rtl="0">
            <a:defRPr b="1"/>
          </a:pPr>
          <a:r>
            <a:rPr lang="nl-NL" dirty="0">
              <a:latin typeface="Segoe UI"/>
            </a:rPr>
            <a:t>Gamegedrag</a:t>
          </a:r>
        </a:p>
      </dgm:t>
    </dgm:pt>
    <dgm:pt modelId="{16EE4E2C-AE3F-4874-BD00-8AB1FEEE354A}" type="parTrans" cxnId="{AE13E794-4A03-4008-8987-48C701DDB5A8}">
      <dgm:prSet/>
      <dgm:spPr/>
    </dgm:pt>
    <dgm:pt modelId="{E506CA2F-A360-42E4-9B72-E83DA6EDE585}" type="sibTrans" cxnId="{AE13E794-4A03-4008-8987-48C701DDB5A8}">
      <dgm:prSet/>
      <dgm:spPr/>
    </dgm:pt>
    <dgm:pt modelId="{763C3A15-52AB-4CC7-8E23-5C035A3FBA32}" type="pres">
      <dgm:prSet presAssocID="{569B7C7D-AF39-4414-BEC0-B8404D8DF9A1}" presName="root" presStyleCnt="0">
        <dgm:presLayoutVars>
          <dgm:chMax/>
          <dgm:chPref/>
          <dgm:animLvl val="lvl"/>
        </dgm:presLayoutVars>
      </dgm:prSet>
      <dgm:spPr/>
    </dgm:pt>
    <dgm:pt modelId="{C5D791B3-4492-4E7C-B503-DE8DBFD18A7B}" type="pres">
      <dgm:prSet presAssocID="{569B7C7D-AF39-4414-BEC0-B8404D8DF9A1}" presName="divider" presStyleLbl="fgAcc1" presStyleIdx="0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44723838-545D-4BE6-BAA4-8B61638E0E27}" type="pres">
      <dgm:prSet presAssocID="{569B7C7D-AF39-4414-BEC0-B8404D8DF9A1}" presName="nodes" presStyleCnt="0">
        <dgm:presLayoutVars>
          <dgm:chMax/>
          <dgm:chPref/>
          <dgm:animLvl val="lvl"/>
        </dgm:presLayoutVars>
      </dgm:prSet>
      <dgm:spPr/>
    </dgm:pt>
    <dgm:pt modelId="{8F710AE9-BEE9-477C-A1AB-AAF3E6A5BEDC}" type="pres">
      <dgm:prSet presAssocID="{22C09D43-A9E6-4BF1-898A-6E46F6D5CAD0}" presName="composite" presStyleCnt="0"/>
      <dgm:spPr/>
    </dgm:pt>
    <dgm:pt modelId="{11D63DF5-4663-4592-8816-9D8007E35EBB}" type="pres">
      <dgm:prSet presAssocID="{22C09D43-A9E6-4BF1-898A-6E46F6D5CAD0}" presName="ConnectorPoint" presStyleLbl="lnNode1" presStyleIdx="0" presStyleCnt="6"/>
      <dgm:spPr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67E49A7-E2B7-4DDE-8F8B-9547D0DFCE5A}" type="pres">
      <dgm:prSet presAssocID="{22C09D43-A9E6-4BF1-898A-6E46F6D5CAD0}" presName="DropPinPlaceHolder" presStyleCnt="0"/>
      <dgm:spPr/>
    </dgm:pt>
    <dgm:pt modelId="{98C64DA0-DCCE-4582-BE13-B823330FB072}" type="pres">
      <dgm:prSet presAssocID="{22C09D43-A9E6-4BF1-898A-6E46F6D5CAD0}" presName="DropPin" presStyleLbl="alignNode1" presStyleIdx="0" presStyleCnt="6"/>
      <dgm:spPr/>
    </dgm:pt>
    <dgm:pt modelId="{8D17171C-102D-4AC4-A91A-9888782697B6}" type="pres">
      <dgm:prSet presAssocID="{22C09D43-A9E6-4BF1-898A-6E46F6D5CAD0}" presName="Ellipse" presStyleLbl="fgAcc1" presStyleIdx="1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534FE6F4-3325-44D6-B3FC-DE92ED5367D5}" type="pres">
      <dgm:prSet presAssocID="{22C09D43-A9E6-4BF1-898A-6E46F6D5CAD0}" presName="L2TextContainer" presStyleLbl="revTx" presStyleIdx="0" presStyleCnt="12">
        <dgm:presLayoutVars>
          <dgm:bulletEnabled val="1"/>
        </dgm:presLayoutVars>
      </dgm:prSet>
      <dgm:spPr/>
    </dgm:pt>
    <dgm:pt modelId="{A548D4C2-7547-4B6D-A8BF-D5A964E660D4}" type="pres">
      <dgm:prSet presAssocID="{22C09D43-A9E6-4BF1-898A-6E46F6D5CAD0}" presName="L1TextContainer" presStyleLbl="revTx" presStyleIdx="1" presStyleCnt="12">
        <dgm:presLayoutVars>
          <dgm:chMax val="1"/>
          <dgm:chPref val="1"/>
          <dgm:bulletEnabled val="1"/>
        </dgm:presLayoutVars>
      </dgm:prSet>
      <dgm:spPr/>
    </dgm:pt>
    <dgm:pt modelId="{748290BA-5A5A-4D48-98D5-1C8590363EE9}" type="pres">
      <dgm:prSet presAssocID="{22C09D43-A9E6-4BF1-898A-6E46F6D5CAD0}" presName="ConnectLine" presStyleLbl="sibTrans1D1" presStyleIdx="0" presStyleCnt="6"/>
      <dgm:spPr>
        <a:noFill/>
        <a:ln w="12700" cap="flat" cmpd="sng" algn="ctr">
          <a:solidFill>
            <a:schemeClr val="accent2">
              <a:shade val="90000"/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60E77EEF-0E89-430E-B85B-612D26A98CC4}" type="pres">
      <dgm:prSet presAssocID="{22C09D43-A9E6-4BF1-898A-6E46F6D5CAD0}" presName="EmptyPlaceHolder" presStyleCnt="0"/>
      <dgm:spPr/>
    </dgm:pt>
    <dgm:pt modelId="{2C51649A-FAED-4D18-A5B1-37E353BB431A}" type="pres">
      <dgm:prSet presAssocID="{9E3B8608-AC07-4460-BAAC-8FDDEE2C4F97}" presName="spaceBetweenRectangles" presStyleCnt="0"/>
      <dgm:spPr/>
    </dgm:pt>
    <dgm:pt modelId="{FC5FDB7F-2F78-43E4-85F4-37A8E8FF7720}" type="pres">
      <dgm:prSet presAssocID="{C2B15D5B-D351-4ACD-A4B4-6244D3EFBBE9}" presName="composite" presStyleCnt="0"/>
      <dgm:spPr/>
    </dgm:pt>
    <dgm:pt modelId="{9F1038C8-C719-4821-BCF9-88562510C758}" type="pres">
      <dgm:prSet presAssocID="{C2B15D5B-D351-4ACD-A4B4-6244D3EFBBE9}" presName="ConnectorPoint" presStyleLbl="lnNode1" presStyleIdx="1" presStyleCnt="6"/>
      <dgm:spPr>
        <a:solidFill>
          <a:schemeClr val="accent2">
            <a:shade val="50000"/>
            <a:hueOff val="-192807"/>
            <a:satOff val="4967"/>
            <a:lumOff val="1523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9D2AA5B-966D-4B5E-AE1B-F8905E3A6270}" type="pres">
      <dgm:prSet presAssocID="{C2B15D5B-D351-4ACD-A4B4-6244D3EFBBE9}" presName="DropPinPlaceHolder" presStyleCnt="0"/>
      <dgm:spPr/>
    </dgm:pt>
    <dgm:pt modelId="{5A24D6E8-A97E-4EE6-BFFF-735AA923C4F8}" type="pres">
      <dgm:prSet presAssocID="{C2B15D5B-D351-4ACD-A4B4-6244D3EFBBE9}" presName="DropPin" presStyleLbl="alignNode1" presStyleIdx="1" presStyleCnt="6"/>
      <dgm:spPr/>
    </dgm:pt>
    <dgm:pt modelId="{64013D9F-8978-42F5-ABA7-C3C8DFD8A032}" type="pres">
      <dgm:prSet presAssocID="{C2B15D5B-D351-4ACD-A4B4-6244D3EFBBE9}" presName="Ellipse" presStyleLbl="fgAcc1" presStyleIdx="2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903508F-29BE-4BAB-93C1-97AB1CC3D283}" type="pres">
      <dgm:prSet presAssocID="{C2B15D5B-D351-4ACD-A4B4-6244D3EFBBE9}" presName="L2TextContainer" presStyleLbl="revTx" presStyleIdx="2" presStyleCnt="12">
        <dgm:presLayoutVars>
          <dgm:bulletEnabled val="1"/>
        </dgm:presLayoutVars>
      </dgm:prSet>
      <dgm:spPr/>
    </dgm:pt>
    <dgm:pt modelId="{27C8566C-452B-4477-B558-ECF4C4490592}" type="pres">
      <dgm:prSet presAssocID="{C2B15D5B-D351-4ACD-A4B4-6244D3EFBBE9}" presName="L1TextContainer" presStyleLbl="revTx" presStyleIdx="3" presStyleCnt="12">
        <dgm:presLayoutVars>
          <dgm:chMax val="1"/>
          <dgm:chPref val="1"/>
          <dgm:bulletEnabled val="1"/>
        </dgm:presLayoutVars>
      </dgm:prSet>
      <dgm:spPr/>
    </dgm:pt>
    <dgm:pt modelId="{5D0B92C7-0BDF-422F-BEEF-B3A34301BAD5}" type="pres">
      <dgm:prSet presAssocID="{C2B15D5B-D351-4ACD-A4B4-6244D3EFBBE9}" presName="ConnectLine" presStyleLbl="sibTrans1D1" presStyleIdx="1" presStyleCnt="6"/>
      <dgm:spPr>
        <a:noFill/>
        <a:ln w="12700" cap="flat" cmpd="sng" algn="ctr">
          <a:solidFill>
            <a:schemeClr val="accent2">
              <a:shade val="90000"/>
              <a:hueOff val="-186017"/>
              <a:satOff val="844"/>
              <a:lumOff val="10300"/>
              <a:alphaOff val="0"/>
            </a:schemeClr>
          </a:solidFill>
          <a:prstDash val="dash"/>
          <a:miter lim="800000"/>
        </a:ln>
        <a:effectLst/>
      </dgm:spPr>
    </dgm:pt>
    <dgm:pt modelId="{EDB7B314-9382-47A9-8B61-D9E6FA325CAA}" type="pres">
      <dgm:prSet presAssocID="{C2B15D5B-D351-4ACD-A4B4-6244D3EFBBE9}" presName="EmptyPlaceHolder" presStyleCnt="0"/>
      <dgm:spPr/>
    </dgm:pt>
    <dgm:pt modelId="{6349EBA9-9FEB-49A8-889E-2B39BF5F6056}" type="pres">
      <dgm:prSet presAssocID="{33AC1A79-9D84-4C2F-8109-5539AECC8704}" presName="spaceBetweenRectangles" presStyleCnt="0"/>
      <dgm:spPr/>
    </dgm:pt>
    <dgm:pt modelId="{97166AC1-A8AB-4B70-9DBF-3CDFA27A941E}" type="pres">
      <dgm:prSet presAssocID="{95AC73F6-E48D-432D-BF3A-C6FDA1BF5349}" presName="composite" presStyleCnt="0"/>
      <dgm:spPr/>
    </dgm:pt>
    <dgm:pt modelId="{00A92FDF-D22E-485F-9FBD-8A302B2DEAE2}" type="pres">
      <dgm:prSet presAssocID="{95AC73F6-E48D-432D-BF3A-C6FDA1BF5349}" presName="ConnectorPoint" presStyleLbl="lnNode1" presStyleIdx="2" presStyleCnt="6"/>
      <dgm:spPr>
        <a:solidFill>
          <a:schemeClr val="accent2">
            <a:shade val="50000"/>
            <a:hueOff val="-385614"/>
            <a:satOff val="9934"/>
            <a:lumOff val="3047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CBC8750-C80F-418B-BBFF-72EC80E649A9}" type="pres">
      <dgm:prSet presAssocID="{95AC73F6-E48D-432D-BF3A-C6FDA1BF5349}" presName="DropPinPlaceHolder" presStyleCnt="0"/>
      <dgm:spPr/>
    </dgm:pt>
    <dgm:pt modelId="{292C63F1-B91A-4567-BF29-C6059CF1374B}" type="pres">
      <dgm:prSet presAssocID="{95AC73F6-E48D-432D-BF3A-C6FDA1BF5349}" presName="DropPin" presStyleLbl="alignNode1" presStyleIdx="2" presStyleCnt="6"/>
      <dgm:spPr/>
    </dgm:pt>
    <dgm:pt modelId="{C6C50837-89C1-4418-937A-8955E77626DD}" type="pres">
      <dgm:prSet presAssocID="{95AC73F6-E48D-432D-BF3A-C6FDA1BF5349}" presName="Ellipse" presStyleLbl="fgAcc1" presStyleIdx="3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03FA1E2-6E60-402E-A20B-85F8734D411B}" type="pres">
      <dgm:prSet presAssocID="{95AC73F6-E48D-432D-BF3A-C6FDA1BF5349}" presName="L2TextContainer" presStyleLbl="revTx" presStyleIdx="4" presStyleCnt="12">
        <dgm:presLayoutVars>
          <dgm:bulletEnabled val="1"/>
        </dgm:presLayoutVars>
      </dgm:prSet>
      <dgm:spPr/>
    </dgm:pt>
    <dgm:pt modelId="{64DC113B-E8BA-4CE4-9C27-43EC52F724B6}" type="pres">
      <dgm:prSet presAssocID="{95AC73F6-E48D-432D-BF3A-C6FDA1BF5349}" presName="L1TextContainer" presStyleLbl="revTx" presStyleIdx="5" presStyleCnt="12">
        <dgm:presLayoutVars>
          <dgm:chMax val="1"/>
          <dgm:chPref val="1"/>
          <dgm:bulletEnabled val="1"/>
        </dgm:presLayoutVars>
      </dgm:prSet>
      <dgm:spPr/>
    </dgm:pt>
    <dgm:pt modelId="{7D8313F0-6B0C-48EE-A69C-E82DEC4A6D01}" type="pres">
      <dgm:prSet presAssocID="{95AC73F6-E48D-432D-BF3A-C6FDA1BF5349}" presName="ConnectLine" presStyleLbl="sibTrans1D1" presStyleIdx="2" presStyleCnt="6"/>
      <dgm:spPr>
        <a:noFill/>
        <a:ln w="12700" cap="flat" cmpd="sng" algn="ctr">
          <a:solidFill>
            <a:schemeClr val="accent2">
              <a:shade val="90000"/>
              <a:hueOff val="-372035"/>
              <a:satOff val="1689"/>
              <a:lumOff val="20600"/>
              <a:alphaOff val="0"/>
            </a:schemeClr>
          </a:solidFill>
          <a:prstDash val="dash"/>
          <a:miter lim="800000"/>
        </a:ln>
        <a:effectLst/>
      </dgm:spPr>
    </dgm:pt>
    <dgm:pt modelId="{4C0BC339-A1F1-494A-906B-440BB2A6AEB7}" type="pres">
      <dgm:prSet presAssocID="{95AC73F6-E48D-432D-BF3A-C6FDA1BF5349}" presName="EmptyPlaceHolder" presStyleCnt="0"/>
      <dgm:spPr/>
    </dgm:pt>
    <dgm:pt modelId="{3CE9F36E-28F7-444B-B5FC-71F9B361D559}" type="pres">
      <dgm:prSet presAssocID="{3A9FDD56-D17A-4EFA-B047-0487306710E3}" presName="spaceBetweenRectangles" presStyleCnt="0"/>
      <dgm:spPr/>
    </dgm:pt>
    <dgm:pt modelId="{A7DFF075-68D0-445C-9D30-DCF2F129BDED}" type="pres">
      <dgm:prSet presAssocID="{AB4EA289-7FD2-40FB-A4A6-87218670BB8E}" presName="composite" presStyleCnt="0"/>
      <dgm:spPr/>
    </dgm:pt>
    <dgm:pt modelId="{25C4A398-44B3-4195-A985-3A6CD58C333B}" type="pres">
      <dgm:prSet presAssocID="{AB4EA289-7FD2-40FB-A4A6-87218670BB8E}" presName="ConnectorPoint" presStyleLbl="lnNode1" presStyleIdx="3" presStyleCnt="6"/>
      <dgm:spPr>
        <a:solidFill>
          <a:schemeClr val="accent2">
            <a:shade val="50000"/>
            <a:hueOff val="-578421"/>
            <a:satOff val="14901"/>
            <a:lumOff val="4571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48F5B33-A972-48BE-8CEF-21FE8D50077B}" type="pres">
      <dgm:prSet presAssocID="{AB4EA289-7FD2-40FB-A4A6-87218670BB8E}" presName="DropPinPlaceHolder" presStyleCnt="0"/>
      <dgm:spPr/>
    </dgm:pt>
    <dgm:pt modelId="{55C46737-A09A-4C4B-B69E-38B10645724B}" type="pres">
      <dgm:prSet presAssocID="{AB4EA289-7FD2-40FB-A4A6-87218670BB8E}" presName="DropPin" presStyleLbl="alignNode1" presStyleIdx="3" presStyleCnt="6"/>
      <dgm:spPr/>
    </dgm:pt>
    <dgm:pt modelId="{9F7F7600-C099-4580-9055-22A1F68251A3}" type="pres">
      <dgm:prSet presAssocID="{AB4EA289-7FD2-40FB-A4A6-87218670BB8E}" presName="Ellipse" presStyleLbl="fgAcc1" presStyleIdx="4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40ECEC76-602F-4726-8248-C27E77A59FC0}" type="pres">
      <dgm:prSet presAssocID="{AB4EA289-7FD2-40FB-A4A6-87218670BB8E}" presName="L2TextContainer" presStyleLbl="revTx" presStyleIdx="6" presStyleCnt="12">
        <dgm:presLayoutVars>
          <dgm:bulletEnabled val="1"/>
        </dgm:presLayoutVars>
      </dgm:prSet>
      <dgm:spPr/>
    </dgm:pt>
    <dgm:pt modelId="{04EA00F7-72DB-4F5D-AE1C-E52D66E83B5C}" type="pres">
      <dgm:prSet presAssocID="{AB4EA289-7FD2-40FB-A4A6-87218670BB8E}" presName="L1TextContainer" presStyleLbl="revTx" presStyleIdx="7" presStyleCnt="12">
        <dgm:presLayoutVars>
          <dgm:chMax val="1"/>
          <dgm:chPref val="1"/>
          <dgm:bulletEnabled val="1"/>
        </dgm:presLayoutVars>
      </dgm:prSet>
      <dgm:spPr/>
    </dgm:pt>
    <dgm:pt modelId="{FBE42926-0234-4078-914A-EBA34084C7DE}" type="pres">
      <dgm:prSet presAssocID="{AB4EA289-7FD2-40FB-A4A6-87218670BB8E}" presName="ConnectLine" presStyleLbl="sibTrans1D1" presStyleIdx="3" presStyleCnt="6"/>
      <dgm:spPr>
        <a:noFill/>
        <a:ln w="12700" cap="flat" cmpd="sng" algn="ctr">
          <a:solidFill>
            <a:schemeClr val="accent2">
              <a:shade val="90000"/>
              <a:hueOff val="-558052"/>
              <a:satOff val="2533"/>
              <a:lumOff val="30900"/>
              <a:alphaOff val="0"/>
            </a:schemeClr>
          </a:solidFill>
          <a:prstDash val="dash"/>
          <a:miter lim="800000"/>
        </a:ln>
        <a:effectLst/>
      </dgm:spPr>
    </dgm:pt>
    <dgm:pt modelId="{C754E56C-FFCB-4B40-8161-1468507AEC5A}" type="pres">
      <dgm:prSet presAssocID="{AB4EA289-7FD2-40FB-A4A6-87218670BB8E}" presName="EmptyPlaceHolder" presStyleCnt="0"/>
      <dgm:spPr/>
    </dgm:pt>
    <dgm:pt modelId="{91293DEA-E31E-48E4-AC38-3F7A58B86866}" type="pres">
      <dgm:prSet presAssocID="{DACA30BE-BD60-4792-83B7-B94966289C56}" presName="spaceBetweenRectangles" presStyleCnt="0"/>
      <dgm:spPr/>
    </dgm:pt>
    <dgm:pt modelId="{5CAF6E74-3260-4D1B-BB74-943C95060AE9}" type="pres">
      <dgm:prSet presAssocID="{F4C3EA66-7417-4391-BB4B-D467375F0F13}" presName="composite" presStyleCnt="0"/>
      <dgm:spPr/>
    </dgm:pt>
    <dgm:pt modelId="{B711841D-5695-4627-B70D-E22E74648478}" type="pres">
      <dgm:prSet presAssocID="{F4C3EA66-7417-4391-BB4B-D467375F0F13}" presName="ConnectorPoint" presStyleLbl="lnNode1" presStyleIdx="4" presStyleCnt="6"/>
      <dgm:spPr>
        <a:solidFill>
          <a:schemeClr val="accent2">
            <a:shade val="50000"/>
            <a:hueOff val="-385614"/>
            <a:satOff val="9934"/>
            <a:lumOff val="3047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AC1B3C7-7607-44D7-B70F-3426B55A4712}" type="pres">
      <dgm:prSet presAssocID="{F4C3EA66-7417-4391-BB4B-D467375F0F13}" presName="DropPinPlaceHolder" presStyleCnt="0"/>
      <dgm:spPr/>
    </dgm:pt>
    <dgm:pt modelId="{F7782C04-DA68-4AAF-ADFE-CB1CABBE0D0B}" type="pres">
      <dgm:prSet presAssocID="{F4C3EA66-7417-4391-BB4B-D467375F0F13}" presName="DropPin" presStyleLbl="alignNode1" presStyleIdx="4" presStyleCnt="6"/>
      <dgm:spPr/>
    </dgm:pt>
    <dgm:pt modelId="{069FF121-3552-40EB-8057-EE21CABD57DB}" type="pres">
      <dgm:prSet presAssocID="{F4C3EA66-7417-4391-BB4B-D467375F0F13}" presName="Ellipse" presStyleLbl="fgAcc1" presStyleIdx="5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57E4E7DD-36ED-4300-9264-3E84EE2022B1}" type="pres">
      <dgm:prSet presAssocID="{F4C3EA66-7417-4391-BB4B-D467375F0F13}" presName="L2TextContainer" presStyleLbl="revTx" presStyleIdx="8" presStyleCnt="12">
        <dgm:presLayoutVars>
          <dgm:bulletEnabled val="1"/>
        </dgm:presLayoutVars>
      </dgm:prSet>
      <dgm:spPr/>
    </dgm:pt>
    <dgm:pt modelId="{1A46620E-3473-420F-8D86-4BD46EC1AD3D}" type="pres">
      <dgm:prSet presAssocID="{F4C3EA66-7417-4391-BB4B-D467375F0F13}" presName="L1TextContainer" presStyleLbl="revTx" presStyleIdx="9" presStyleCnt="12">
        <dgm:presLayoutVars>
          <dgm:chMax val="1"/>
          <dgm:chPref val="1"/>
          <dgm:bulletEnabled val="1"/>
        </dgm:presLayoutVars>
      </dgm:prSet>
      <dgm:spPr/>
    </dgm:pt>
    <dgm:pt modelId="{5BD27379-3E01-450D-9EF3-4A90C0A5B959}" type="pres">
      <dgm:prSet presAssocID="{F4C3EA66-7417-4391-BB4B-D467375F0F13}" presName="ConnectLine" presStyleLbl="sibTrans1D1" presStyleIdx="4" presStyleCnt="6"/>
      <dgm:spPr>
        <a:noFill/>
        <a:ln w="12700" cap="flat" cmpd="sng" algn="ctr">
          <a:solidFill>
            <a:schemeClr val="accent2">
              <a:shade val="90000"/>
              <a:hueOff val="-372035"/>
              <a:satOff val="1689"/>
              <a:lumOff val="20600"/>
              <a:alphaOff val="0"/>
            </a:schemeClr>
          </a:solidFill>
          <a:prstDash val="dash"/>
          <a:miter lim="800000"/>
        </a:ln>
        <a:effectLst/>
      </dgm:spPr>
    </dgm:pt>
    <dgm:pt modelId="{554183C8-1832-4358-A417-9831A51A5217}" type="pres">
      <dgm:prSet presAssocID="{F4C3EA66-7417-4391-BB4B-D467375F0F13}" presName="EmptyPlaceHolder" presStyleCnt="0"/>
      <dgm:spPr/>
    </dgm:pt>
    <dgm:pt modelId="{BFAAD4AC-F303-4CB7-8924-D57E31A8E107}" type="pres">
      <dgm:prSet presAssocID="{204F2FA0-FF4A-4C28-A323-739AD8C84978}" presName="spaceBetweenRectangles" presStyleCnt="0"/>
      <dgm:spPr/>
    </dgm:pt>
    <dgm:pt modelId="{03E420AD-A39C-4F1E-909C-3A549DB59032}" type="pres">
      <dgm:prSet presAssocID="{6CA94619-DA81-4966-BDEA-1D5A3707A611}" presName="composite" presStyleCnt="0"/>
      <dgm:spPr/>
    </dgm:pt>
    <dgm:pt modelId="{9F3099F1-E125-4F66-89BC-D52655087F2A}" type="pres">
      <dgm:prSet presAssocID="{6CA94619-DA81-4966-BDEA-1D5A3707A611}" presName="ConnectorPoint" presStyleLbl="lnNode1" presStyleIdx="5" presStyleCnt="6"/>
      <dgm:spPr>
        <a:solidFill>
          <a:schemeClr val="accent2">
            <a:shade val="50000"/>
            <a:hueOff val="-192807"/>
            <a:satOff val="4967"/>
            <a:lumOff val="1523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FB2BF88-6942-4735-B483-DDA440ED0BC0}" type="pres">
      <dgm:prSet presAssocID="{6CA94619-DA81-4966-BDEA-1D5A3707A611}" presName="DropPinPlaceHolder" presStyleCnt="0"/>
      <dgm:spPr/>
    </dgm:pt>
    <dgm:pt modelId="{4CA37EAB-0F09-46AB-9A83-F81A52209E44}" type="pres">
      <dgm:prSet presAssocID="{6CA94619-DA81-4966-BDEA-1D5A3707A611}" presName="DropPin" presStyleLbl="alignNode1" presStyleIdx="5" presStyleCnt="6"/>
      <dgm:spPr/>
    </dgm:pt>
    <dgm:pt modelId="{465287EB-8A08-4E7E-A70B-DFE320887AC2}" type="pres">
      <dgm:prSet presAssocID="{6CA94619-DA81-4966-BDEA-1D5A3707A611}" presName="Ellipse" presStyleLbl="fgAcc1" presStyleIdx="6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F7A80A7-923C-4F54-9D97-77BA90A11E58}" type="pres">
      <dgm:prSet presAssocID="{6CA94619-DA81-4966-BDEA-1D5A3707A611}" presName="L2TextContainer" presStyleLbl="revTx" presStyleIdx="10" presStyleCnt="12">
        <dgm:presLayoutVars>
          <dgm:bulletEnabled val="1"/>
        </dgm:presLayoutVars>
      </dgm:prSet>
      <dgm:spPr/>
    </dgm:pt>
    <dgm:pt modelId="{B3A7E2F4-3A96-4EA8-B153-9643E7621A7A}" type="pres">
      <dgm:prSet presAssocID="{6CA94619-DA81-4966-BDEA-1D5A3707A611}" presName="L1TextContainer" presStyleLbl="revTx" presStyleIdx="11" presStyleCnt="12">
        <dgm:presLayoutVars>
          <dgm:chMax val="1"/>
          <dgm:chPref val="1"/>
          <dgm:bulletEnabled val="1"/>
        </dgm:presLayoutVars>
      </dgm:prSet>
      <dgm:spPr/>
    </dgm:pt>
    <dgm:pt modelId="{C530A9DD-563E-442C-A293-2DC9A73BB901}" type="pres">
      <dgm:prSet presAssocID="{6CA94619-DA81-4966-BDEA-1D5A3707A611}" presName="ConnectLine" presStyleLbl="sibTrans1D1" presStyleIdx="5" presStyleCnt="6"/>
      <dgm:spPr>
        <a:noFill/>
        <a:ln w="12700" cap="flat" cmpd="sng" algn="ctr">
          <a:solidFill>
            <a:schemeClr val="accent2">
              <a:shade val="90000"/>
              <a:hueOff val="-186017"/>
              <a:satOff val="844"/>
              <a:lumOff val="10300"/>
              <a:alphaOff val="0"/>
            </a:schemeClr>
          </a:solidFill>
          <a:prstDash val="dash"/>
          <a:miter lim="800000"/>
        </a:ln>
        <a:effectLst/>
      </dgm:spPr>
    </dgm:pt>
    <dgm:pt modelId="{7D9F341C-3B09-4887-9B42-1EF2453B8402}" type="pres">
      <dgm:prSet presAssocID="{6CA94619-DA81-4966-BDEA-1D5A3707A611}" presName="EmptyPlaceHolder" presStyleCnt="0"/>
      <dgm:spPr/>
    </dgm:pt>
  </dgm:ptLst>
  <dgm:cxnLst>
    <dgm:cxn modelId="{E524232B-9120-49A6-BF05-86DA9F4F1133}" srcId="{569B7C7D-AF39-4414-BEC0-B8404D8DF9A1}" destId="{22C09D43-A9E6-4BF1-898A-6E46F6D5CAD0}" srcOrd="0" destOrd="0" parTransId="{0DDC436A-58A8-4459-9EBA-29644DCE8FE1}" sibTransId="{9E3B8608-AC07-4460-BAAC-8FDDEE2C4F97}"/>
    <dgm:cxn modelId="{C9E3C86E-8071-4387-906A-D49BCA060B9E}" type="presOf" srcId="{95AC73F6-E48D-432D-BF3A-C6FDA1BF5349}" destId="{64DC113B-E8BA-4CE4-9C27-43EC52F724B6}" srcOrd="0" destOrd="0" presId="urn:microsoft.com/office/officeart/2017/3/layout/DropPinTimeline"/>
    <dgm:cxn modelId="{79DCC077-502F-499D-BA14-200971810771}" type="presOf" srcId="{6CA94619-DA81-4966-BDEA-1D5A3707A611}" destId="{B3A7E2F4-3A96-4EA8-B153-9643E7621A7A}" srcOrd="0" destOrd="0" presId="urn:microsoft.com/office/officeart/2017/3/layout/DropPinTimeline"/>
    <dgm:cxn modelId="{5D0A2D7C-368C-4A36-918A-17692E7AF259}" srcId="{569B7C7D-AF39-4414-BEC0-B8404D8DF9A1}" destId="{95AC73F6-E48D-432D-BF3A-C6FDA1BF5349}" srcOrd="2" destOrd="0" parTransId="{B26E08D1-CFE3-491F-9254-8BFC126E64A2}" sibTransId="{3A9FDD56-D17A-4EFA-B047-0487306710E3}"/>
    <dgm:cxn modelId="{F574947D-DD5D-4AA2-A7B0-CB6C1B270956}" srcId="{569B7C7D-AF39-4414-BEC0-B8404D8DF9A1}" destId="{F4C3EA66-7417-4391-BB4B-D467375F0F13}" srcOrd="4" destOrd="0" parTransId="{EE4113B1-380D-4D2C-B984-D4FBDB2BFC4C}" sibTransId="{204F2FA0-FF4A-4C28-A323-739AD8C84978}"/>
    <dgm:cxn modelId="{8E5B1E81-A944-4CFB-A043-87D862B0A218}" srcId="{569B7C7D-AF39-4414-BEC0-B8404D8DF9A1}" destId="{C2B15D5B-D351-4ACD-A4B4-6244D3EFBBE9}" srcOrd="1" destOrd="0" parTransId="{B56822D2-7935-4396-ADA6-AFEF67E9DF49}" sibTransId="{33AC1A79-9D84-4C2F-8109-5539AECC8704}"/>
    <dgm:cxn modelId="{0AF84594-7375-4C1F-A285-EF2F301F9D0D}" type="presOf" srcId="{F4C3EA66-7417-4391-BB4B-D467375F0F13}" destId="{1A46620E-3473-420F-8D86-4BD46EC1AD3D}" srcOrd="0" destOrd="0" presId="urn:microsoft.com/office/officeart/2017/3/layout/DropPinTimeline"/>
    <dgm:cxn modelId="{AE13E794-4A03-4008-8987-48C701DDB5A8}" srcId="{569B7C7D-AF39-4414-BEC0-B8404D8DF9A1}" destId="{6CA94619-DA81-4966-BDEA-1D5A3707A611}" srcOrd="5" destOrd="0" parTransId="{16EE4E2C-AE3F-4874-BD00-8AB1FEEE354A}" sibTransId="{E506CA2F-A360-42E4-9B72-E83DA6EDE585}"/>
    <dgm:cxn modelId="{6DCDFFA8-6AB9-48D9-AEF1-C588137880F8}" type="presOf" srcId="{C2B15D5B-D351-4ACD-A4B4-6244D3EFBBE9}" destId="{27C8566C-452B-4477-B558-ECF4C4490592}" srcOrd="0" destOrd="0" presId="urn:microsoft.com/office/officeart/2017/3/layout/DropPinTimeline"/>
    <dgm:cxn modelId="{0692C0BD-72A9-40C1-9117-0A875433F758}" type="presOf" srcId="{569B7C7D-AF39-4414-BEC0-B8404D8DF9A1}" destId="{763C3A15-52AB-4CC7-8E23-5C035A3FBA32}" srcOrd="0" destOrd="0" presId="urn:microsoft.com/office/officeart/2017/3/layout/DropPinTimeline"/>
    <dgm:cxn modelId="{4DBAA1D7-80DA-416C-B5F7-E11A2FFA0368}" type="presOf" srcId="{AB4EA289-7FD2-40FB-A4A6-87218670BB8E}" destId="{04EA00F7-72DB-4F5D-AE1C-E52D66E83B5C}" srcOrd="0" destOrd="0" presId="urn:microsoft.com/office/officeart/2017/3/layout/DropPinTimeline"/>
    <dgm:cxn modelId="{6B8515EA-60A1-4622-8D40-E18D717313C8}" type="presOf" srcId="{22C09D43-A9E6-4BF1-898A-6E46F6D5CAD0}" destId="{A548D4C2-7547-4B6D-A8BF-D5A964E660D4}" srcOrd="0" destOrd="0" presId="urn:microsoft.com/office/officeart/2017/3/layout/DropPinTimeline"/>
    <dgm:cxn modelId="{C08AC6FC-79DC-4F11-AE85-197EC654D54E}" srcId="{569B7C7D-AF39-4414-BEC0-B8404D8DF9A1}" destId="{AB4EA289-7FD2-40FB-A4A6-87218670BB8E}" srcOrd="3" destOrd="0" parTransId="{1BF62B1D-6A42-4A46-8D19-1EF2F6709F43}" sibTransId="{DACA30BE-BD60-4792-83B7-B94966289C56}"/>
    <dgm:cxn modelId="{FCD413CD-2CAA-4374-857F-835B8F158A4C}" type="presParOf" srcId="{763C3A15-52AB-4CC7-8E23-5C035A3FBA32}" destId="{C5D791B3-4492-4E7C-B503-DE8DBFD18A7B}" srcOrd="0" destOrd="0" presId="urn:microsoft.com/office/officeart/2017/3/layout/DropPinTimeline"/>
    <dgm:cxn modelId="{B571C209-05D5-4D07-B20C-6A4CB6CD7929}" type="presParOf" srcId="{763C3A15-52AB-4CC7-8E23-5C035A3FBA32}" destId="{44723838-545D-4BE6-BAA4-8B61638E0E27}" srcOrd="1" destOrd="0" presId="urn:microsoft.com/office/officeart/2017/3/layout/DropPinTimeline"/>
    <dgm:cxn modelId="{A2A82CE9-78A7-48A2-A170-056C92B04E22}" type="presParOf" srcId="{44723838-545D-4BE6-BAA4-8B61638E0E27}" destId="{8F710AE9-BEE9-477C-A1AB-AAF3E6A5BEDC}" srcOrd="0" destOrd="0" presId="urn:microsoft.com/office/officeart/2017/3/layout/DropPinTimeline"/>
    <dgm:cxn modelId="{5CB5CFBB-9236-40F7-8809-6F4AEEE37C48}" type="presParOf" srcId="{8F710AE9-BEE9-477C-A1AB-AAF3E6A5BEDC}" destId="{11D63DF5-4663-4592-8816-9D8007E35EBB}" srcOrd="0" destOrd="0" presId="urn:microsoft.com/office/officeart/2017/3/layout/DropPinTimeline"/>
    <dgm:cxn modelId="{9898766C-A331-4EA8-A617-A5FC90B988AC}" type="presParOf" srcId="{8F710AE9-BEE9-477C-A1AB-AAF3E6A5BEDC}" destId="{267E49A7-E2B7-4DDE-8F8B-9547D0DFCE5A}" srcOrd="1" destOrd="0" presId="urn:microsoft.com/office/officeart/2017/3/layout/DropPinTimeline"/>
    <dgm:cxn modelId="{6E6AA039-51F2-40BD-865E-4AEAFB4ECC63}" type="presParOf" srcId="{267E49A7-E2B7-4DDE-8F8B-9547D0DFCE5A}" destId="{98C64DA0-DCCE-4582-BE13-B823330FB072}" srcOrd="0" destOrd="0" presId="urn:microsoft.com/office/officeart/2017/3/layout/DropPinTimeline"/>
    <dgm:cxn modelId="{4F8B973F-957B-46A7-9154-8E66E7E59CEF}" type="presParOf" srcId="{267E49A7-E2B7-4DDE-8F8B-9547D0DFCE5A}" destId="{8D17171C-102D-4AC4-A91A-9888782697B6}" srcOrd="1" destOrd="0" presId="urn:microsoft.com/office/officeart/2017/3/layout/DropPinTimeline"/>
    <dgm:cxn modelId="{AA21D4CA-EC76-47F8-8C31-9B7D9ED58EE6}" type="presParOf" srcId="{8F710AE9-BEE9-477C-A1AB-AAF3E6A5BEDC}" destId="{534FE6F4-3325-44D6-B3FC-DE92ED5367D5}" srcOrd="2" destOrd="0" presId="urn:microsoft.com/office/officeart/2017/3/layout/DropPinTimeline"/>
    <dgm:cxn modelId="{99CBB3EE-BBDC-4422-8B2C-78E3C49D10E2}" type="presParOf" srcId="{8F710AE9-BEE9-477C-A1AB-AAF3E6A5BEDC}" destId="{A548D4C2-7547-4B6D-A8BF-D5A964E660D4}" srcOrd="3" destOrd="0" presId="urn:microsoft.com/office/officeart/2017/3/layout/DropPinTimeline"/>
    <dgm:cxn modelId="{532FA31E-3D1E-4D8C-A817-BB1C2D477CFD}" type="presParOf" srcId="{8F710AE9-BEE9-477C-A1AB-AAF3E6A5BEDC}" destId="{748290BA-5A5A-4D48-98D5-1C8590363EE9}" srcOrd="4" destOrd="0" presId="urn:microsoft.com/office/officeart/2017/3/layout/DropPinTimeline"/>
    <dgm:cxn modelId="{359170BB-55C5-4F94-AB31-5B7E93B6C585}" type="presParOf" srcId="{8F710AE9-BEE9-477C-A1AB-AAF3E6A5BEDC}" destId="{60E77EEF-0E89-430E-B85B-612D26A98CC4}" srcOrd="5" destOrd="0" presId="urn:microsoft.com/office/officeart/2017/3/layout/DropPinTimeline"/>
    <dgm:cxn modelId="{F1485E0C-5DC8-4950-9C95-F48B8284ABE6}" type="presParOf" srcId="{44723838-545D-4BE6-BAA4-8B61638E0E27}" destId="{2C51649A-FAED-4D18-A5B1-37E353BB431A}" srcOrd="1" destOrd="0" presId="urn:microsoft.com/office/officeart/2017/3/layout/DropPinTimeline"/>
    <dgm:cxn modelId="{977E164B-4BA0-464C-953A-FA5D23566292}" type="presParOf" srcId="{44723838-545D-4BE6-BAA4-8B61638E0E27}" destId="{FC5FDB7F-2F78-43E4-85F4-37A8E8FF7720}" srcOrd="2" destOrd="0" presId="urn:microsoft.com/office/officeart/2017/3/layout/DropPinTimeline"/>
    <dgm:cxn modelId="{D764F967-7C95-4462-920D-1BA9F795012A}" type="presParOf" srcId="{FC5FDB7F-2F78-43E4-85F4-37A8E8FF7720}" destId="{9F1038C8-C719-4821-BCF9-88562510C758}" srcOrd="0" destOrd="0" presId="urn:microsoft.com/office/officeart/2017/3/layout/DropPinTimeline"/>
    <dgm:cxn modelId="{418EE180-E777-4FB8-960D-F0A41F18466E}" type="presParOf" srcId="{FC5FDB7F-2F78-43E4-85F4-37A8E8FF7720}" destId="{C9D2AA5B-966D-4B5E-AE1B-F8905E3A6270}" srcOrd="1" destOrd="0" presId="urn:microsoft.com/office/officeart/2017/3/layout/DropPinTimeline"/>
    <dgm:cxn modelId="{ECAB1010-0A69-4AAA-B655-4213D0F7DB1D}" type="presParOf" srcId="{C9D2AA5B-966D-4B5E-AE1B-F8905E3A6270}" destId="{5A24D6E8-A97E-4EE6-BFFF-735AA923C4F8}" srcOrd="0" destOrd="0" presId="urn:microsoft.com/office/officeart/2017/3/layout/DropPinTimeline"/>
    <dgm:cxn modelId="{B47ECC58-C6FD-4ACD-827B-20CD0EFEC1CE}" type="presParOf" srcId="{C9D2AA5B-966D-4B5E-AE1B-F8905E3A6270}" destId="{64013D9F-8978-42F5-ABA7-C3C8DFD8A032}" srcOrd="1" destOrd="0" presId="urn:microsoft.com/office/officeart/2017/3/layout/DropPinTimeline"/>
    <dgm:cxn modelId="{E3090989-B785-4E10-9322-7FCBDD6ACB0B}" type="presParOf" srcId="{FC5FDB7F-2F78-43E4-85F4-37A8E8FF7720}" destId="{9903508F-29BE-4BAB-93C1-97AB1CC3D283}" srcOrd="2" destOrd="0" presId="urn:microsoft.com/office/officeart/2017/3/layout/DropPinTimeline"/>
    <dgm:cxn modelId="{6AE6E3E4-EED3-4A34-B3C6-0EFD7FA30ABA}" type="presParOf" srcId="{FC5FDB7F-2F78-43E4-85F4-37A8E8FF7720}" destId="{27C8566C-452B-4477-B558-ECF4C4490592}" srcOrd="3" destOrd="0" presId="urn:microsoft.com/office/officeart/2017/3/layout/DropPinTimeline"/>
    <dgm:cxn modelId="{0CA7A7A9-3F14-4A4C-98A5-F48C295040EF}" type="presParOf" srcId="{FC5FDB7F-2F78-43E4-85F4-37A8E8FF7720}" destId="{5D0B92C7-0BDF-422F-BEEF-B3A34301BAD5}" srcOrd="4" destOrd="0" presId="urn:microsoft.com/office/officeart/2017/3/layout/DropPinTimeline"/>
    <dgm:cxn modelId="{8A9B12DC-D874-43B7-BEC8-C24327221D07}" type="presParOf" srcId="{FC5FDB7F-2F78-43E4-85F4-37A8E8FF7720}" destId="{EDB7B314-9382-47A9-8B61-D9E6FA325CAA}" srcOrd="5" destOrd="0" presId="urn:microsoft.com/office/officeart/2017/3/layout/DropPinTimeline"/>
    <dgm:cxn modelId="{420E9E2C-16FE-4255-82C6-560C053D76E7}" type="presParOf" srcId="{44723838-545D-4BE6-BAA4-8B61638E0E27}" destId="{6349EBA9-9FEB-49A8-889E-2B39BF5F6056}" srcOrd="3" destOrd="0" presId="urn:microsoft.com/office/officeart/2017/3/layout/DropPinTimeline"/>
    <dgm:cxn modelId="{88E8DE2F-440C-44D4-BC7F-47B75116A537}" type="presParOf" srcId="{44723838-545D-4BE6-BAA4-8B61638E0E27}" destId="{97166AC1-A8AB-4B70-9DBF-3CDFA27A941E}" srcOrd="4" destOrd="0" presId="urn:microsoft.com/office/officeart/2017/3/layout/DropPinTimeline"/>
    <dgm:cxn modelId="{1B255E0E-99D6-4029-9BC5-94075820C484}" type="presParOf" srcId="{97166AC1-A8AB-4B70-9DBF-3CDFA27A941E}" destId="{00A92FDF-D22E-485F-9FBD-8A302B2DEAE2}" srcOrd="0" destOrd="0" presId="urn:microsoft.com/office/officeart/2017/3/layout/DropPinTimeline"/>
    <dgm:cxn modelId="{5D3B9775-8DCB-409D-A5D7-E09BD7716A56}" type="presParOf" srcId="{97166AC1-A8AB-4B70-9DBF-3CDFA27A941E}" destId="{CCBC8750-C80F-418B-BBFF-72EC80E649A9}" srcOrd="1" destOrd="0" presId="urn:microsoft.com/office/officeart/2017/3/layout/DropPinTimeline"/>
    <dgm:cxn modelId="{10106CD9-0921-4107-8975-17132FDFD507}" type="presParOf" srcId="{CCBC8750-C80F-418B-BBFF-72EC80E649A9}" destId="{292C63F1-B91A-4567-BF29-C6059CF1374B}" srcOrd="0" destOrd="0" presId="urn:microsoft.com/office/officeart/2017/3/layout/DropPinTimeline"/>
    <dgm:cxn modelId="{C14A4916-421C-4AE3-B195-63B295E88532}" type="presParOf" srcId="{CCBC8750-C80F-418B-BBFF-72EC80E649A9}" destId="{C6C50837-89C1-4418-937A-8955E77626DD}" srcOrd="1" destOrd="0" presId="urn:microsoft.com/office/officeart/2017/3/layout/DropPinTimeline"/>
    <dgm:cxn modelId="{B13056C8-C4FF-4035-BCD2-0BFC796A7042}" type="presParOf" srcId="{97166AC1-A8AB-4B70-9DBF-3CDFA27A941E}" destId="{A03FA1E2-6E60-402E-A20B-85F8734D411B}" srcOrd="2" destOrd="0" presId="urn:microsoft.com/office/officeart/2017/3/layout/DropPinTimeline"/>
    <dgm:cxn modelId="{3286C1B4-3927-4341-984E-FB484B49BE96}" type="presParOf" srcId="{97166AC1-A8AB-4B70-9DBF-3CDFA27A941E}" destId="{64DC113B-E8BA-4CE4-9C27-43EC52F724B6}" srcOrd="3" destOrd="0" presId="urn:microsoft.com/office/officeart/2017/3/layout/DropPinTimeline"/>
    <dgm:cxn modelId="{FFAB4409-FB69-4108-91CB-3ABA94E51ADB}" type="presParOf" srcId="{97166AC1-A8AB-4B70-9DBF-3CDFA27A941E}" destId="{7D8313F0-6B0C-48EE-A69C-E82DEC4A6D01}" srcOrd="4" destOrd="0" presId="urn:microsoft.com/office/officeart/2017/3/layout/DropPinTimeline"/>
    <dgm:cxn modelId="{61754C3D-4B7A-4DA2-A068-6E97DDF18161}" type="presParOf" srcId="{97166AC1-A8AB-4B70-9DBF-3CDFA27A941E}" destId="{4C0BC339-A1F1-494A-906B-440BB2A6AEB7}" srcOrd="5" destOrd="0" presId="urn:microsoft.com/office/officeart/2017/3/layout/DropPinTimeline"/>
    <dgm:cxn modelId="{0BC2E308-A6AA-4A6D-B009-A55A38079995}" type="presParOf" srcId="{44723838-545D-4BE6-BAA4-8B61638E0E27}" destId="{3CE9F36E-28F7-444B-B5FC-71F9B361D559}" srcOrd="5" destOrd="0" presId="urn:microsoft.com/office/officeart/2017/3/layout/DropPinTimeline"/>
    <dgm:cxn modelId="{E0CF6595-021F-4D8D-A1C5-0CF3C90E85D1}" type="presParOf" srcId="{44723838-545D-4BE6-BAA4-8B61638E0E27}" destId="{A7DFF075-68D0-445C-9D30-DCF2F129BDED}" srcOrd="6" destOrd="0" presId="urn:microsoft.com/office/officeart/2017/3/layout/DropPinTimeline"/>
    <dgm:cxn modelId="{A0D2A763-201C-43FA-9590-BCB8F37B9790}" type="presParOf" srcId="{A7DFF075-68D0-445C-9D30-DCF2F129BDED}" destId="{25C4A398-44B3-4195-A985-3A6CD58C333B}" srcOrd="0" destOrd="0" presId="urn:microsoft.com/office/officeart/2017/3/layout/DropPinTimeline"/>
    <dgm:cxn modelId="{003809E0-69B2-49AF-8FF5-4196F40394B6}" type="presParOf" srcId="{A7DFF075-68D0-445C-9D30-DCF2F129BDED}" destId="{D48F5B33-A972-48BE-8CEF-21FE8D50077B}" srcOrd="1" destOrd="0" presId="urn:microsoft.com/office/officeart/2017/3/layout/DropPinTimeline"/>
    <dgm:cxn modelId="{EC12DB97-0D93-4D36-99D9-BC9B7C3A85B9}" type="presParOf" srcId="{D48F5B33-A972-48BE-8CEF-21FE8D50077B}" destId="{55C46737-A09A-4C4B-B69E-38B10645724B}" srcOrd="0" destOrd="0" presId="urn:microsoft.com/office/officeart/2017/3/layout/DropPinTimeline"/>
    <dgm:cxn modelId="{4DA74AFC-CCEB-46D7-83AC-E76456F767A4}" type="presParOf" srcId="{D48F5B33-A972-48BE-8CEF-21FE8D50077B}" destId="{9F7F7600-C099-4580-9055-22A1F68251A3}" srcOrd="1" destOrd="0" presId="urn:microsoft.com/office/officeart/2017/3/layout/DropPinTimeline"/>
    <dgm:cxn modelId="{9B75DA27-C3CF-4F47-9090-9785D3DD0C79}" type="presParOf" srcId="{A7DFF075-68D0-445C-9D30-DCF2F129BDED}" destId="{40ECEC76-602F-4726-8248-C27E77A59FC0}" srcOrd="2" destOrd="0" presId="urn:microsoft.com/office/officeart/2017/3/layout/DropPinTimeline"/>
    <dgm:cxn modelId="{FA60D333-831A-4A96-BB07-84C3DBB41FFD}" type="presParOf" srcId="{A7DFF075-68D0-445C-9D30-DCF2F129BDED}" destId="{04EA00F7-72DB-4F5D-AE1C-E52D66E83B5C}" srcOrd="3" destOrd="0" presId="urn:microsoft.com/office/officeart/2017/3/layout/DropPinTimeline"/>
    <dgm:cxn modelId="{12A96833-F5FC-4CD0-A35F-5BF5153BE833}" type="presParOf" srcId="{A7DFF075-68D0-445C-9D30-DCF2F129BDED}" destId="{FBE42926-0234-4078-914A-EBA34084C7DE}" srcOrd="4" destOrd="0" presId="urn:microsoft.com/office/officeart/2017/3/layout/DropPinTimeline"/>
    <dgm:cxn modelId="{6BAC38A3-B4CD-46DA-A48B-53356C53C5C0}" type="presParOf" srcId="{A7DFF075-68D0-445C-9D30-DCF2F129BDED}" destId="{C754E56C-FFCB-4B40-8161-1468507AEC5A}" srcOrd="5" destOrd="0" presId="urn:microsoft.com/office/officeart/2017/3/layout/DropPinTimeline"/>
    <dgm:cxn modelId="{D36B690C-1CDE-44CF-AD89-8B48C9F7F6C5}" type="presParOf" srcId="{44723838-545D-4BE6-BAA4-8B61638E0E27}" destId="{91293DEA-E31E-48E4-AC38-3F7A58B86866}" srcOrd="7" destOrd="0" presId="urn:microsoft.com/office/officeart/2017/3/layout/DropPinTimeline"/>
    <dgm:cxn modelId="{2395F0B0-41B8-4300-BB46-0F9F286FBB31}" type="presParOf" srcId="{44723838-545D-4BE6-BAA4-8B61638E0E27}" destId="{5CAF6E74-3260-4D1B-BB74-943C95060AE9}" srcOrd="8" destOrd="0" presId="urn:microsoft.com/office/officeart/2017/3/layout/DropPinTimeline"/>
    <dgm:cxn modelId="{229B7808-81B5-446C-ACB7-B4381970B565}" type="presParOf" srcId="{5CAF6E74-3260-4D1B-BB74-943C95060AE9}" destId="{B711841D-5695-4627-B70D-E22E74648478}" srcOrd="0" destOrd="0" presId="urn:microsoft.com/office/officeart/2017/3/layout/DropPinTimeline"/>
    <dgm:cxn modelId="{9FDF85C4-AD84-4924-82B1-ED43B52353EE}" type="presParOf" srcId="{5CAF6E74-3260-4D1B-BB74-943C95060AE9}" destId="{4AC1B3C7-7607-44D7-B70F-3426B55A4712}" srcOrd="1" destOrd="0" presId="urn:microsoft.com/office/officeart/2017/3/layout/DropPinTimeline"/>
    <dgm:cxn modelId="{F32170FC-E6D0-47D6-AE35-F2340460F0A2}" type="presParOf" srcId="{4AC1B3C7-7607-44D7-B70F-3426B55A4712}" destId="{F7782C04-DA68-4AAF-ADFE-CB1CABBE0D0B}" srcOrd="0" destOrd="0" presId="urn:microsoft.com/office/officeart/2017/3/layout/DropPinTimeline"/>
    <dgm:cxn modelId="{C89360CD-33BA-4EDE-BAFF-884865BA68C9}" type="presParOf" srcId="{4AC1B3C7-7607-44D7-B70F-3426B55A4712}" destId="{069FF121-3552-40EB-8057-EE21CABD57DB}" srcOrd="1" destOrd="0" presId="urn:microsoft.com/office/officeart/2017/3/layout/DropPinTimeline"/>
    <dgm:cxn modelId="{ED9114A4-A82E-4657-AB0F-CF37D512BF17}" type="presParOf" srcId="{5CAF6E74-3260-4D1B-BB74-943C95060AE9}" destId="{57E4E7DD-36ED-4300-9264-3E84EE2022B1}" srcOrd="2" destOrd="0" presId="urn:microsoft.com/office/officeart/2017/3/layout/DropPinTimeline"/>
    <dgm:cxn modelId="{B54F3E70-6330-430E-9CC3-885AB947EE32}" type="presParOf" srcId="{5CAF6E74-3260-4D1B-BB74-943C95060AE9}" destId="{1A46620E-3473-420F-8D86-4BD46EC1AD3D}" srcOrd="3" destOrd="0" presId="urn:microsoft.com/office/officeart/2017/3/layout/DropPinTimeline"/>
    <dgm:cxn modelId="{3531F1C8-4A7F-48FD-958A-164B6F8A3191}" type="presParOf" srcId="{5CAF6E74-3260-4D1B-BB74-943C95060AE9}" destId="{5BD27379-3E01-450D-9EF3-4A90C0A5B959}" srcOrd="4" destOrd="0" presId="urn:microsoft.com/office/officeart/2017/3/layout/DropPinTimeline"/>
    <dgm:cxn modelId="{2E09948B-1217-47D5-8430-5A194984295D}" type="presParOf" srcId="{5CAF6E74-3260-4D1B-BB74-943C95060AE9}" destId="{554183C8-1832-4358-A417-9831A51A5217}" srcOrd="5" destOrd="0" presId="urn:microsoft.com/office/officeart/2017/3/layout/DropPinTimeline"/>
    <dgm:cxn modelId="{9FF36E3D-E16A-4F4C-85C8-8DA2EEDCCAAC}" type="presParOf" srcId="{44723838-545D-4BE6-BAA4-8B61638E0E27}" destId="{BFAAD4AC-F303-4CB7-8924-D57E31A8E107}" srcOrd="9" destOrd="0" presId="urn:microsoft.com/office/officeart/2017/3/layout/DropPinTimeline"/>
    <dgm:cxn modelId="{CC7D1522-D06F-4A39-8BFC-0CC7CED478E7}" type="presParOf" srcId="{44723838-545D-4BE6-BAA4-8B61638E0E27}" destId="{03E420AD-A39C-4F1E-909C-3A549DB59032}" srcOrd="10" destOrd="0" presId="urn:microsoft.com/office/officeart/2017/3/layout/DropPinTimeline"/>
    <dgm:cxn modelId="{9E2BC45D-C5AB-4877-80A5-ABF7CA6C7DDF}" type="presParOf" srcId="{03E420AD-A39C-4F1E-909C-3A549DB59032}" destId="{9F3099F1-E125-4F66-89BC-D52655087F2A}" srcOrd="0" destOrd="0" presId="urn:microsoft.com/office/officeart/2017/3/layout/DropPinTimeline"/>
    <dgm:cxn modelId="{4C962914-2ECD-49E7-BECA-21468B3850F9}" type="presParOf" srcId="{03E420AD-A39C-4F1E-909C-3A549DB59032}" destId="{9FB2BF88-6942-4735-B483-DDA440ED0BC0}" srcOrd="1" destOrd="0" presId="urn:microsoft.com/office/officeart/2017/3/layout/DropPinTimeline"/>
    <dgm:cxn modelId="{5D4F3FA0-4BEB-4F49-8E23-58C433694414}" type="presParOf" srcId="{9FB2BF88-6942-4735-B483-DDA440ED0BC0}" destId="{4CA37EAB-0F09-46AB-9A83-F81A52209E44}" srcOrd="0" destOrd="0" presId="urn:microsoft.com/office/officeart/2017/3/layout/DropPinTimeline"/>
    <dgm:cxn modelId="{8E2A2F57-13B2-4861-A0F7-835C6CD09088}" type="presParOf" srcId="{9FB2BF88-6942-4735-B483-DDA440ED0BC0}" destId="{465287EB-8A08-4E7E-A70B-DFE320887AC2}" srcOrd="1" destOrd="0" presId="urn:microsoft.com/office/officeart/2017/3/layout/DropPinTimeline"/>
    <dgm:cxn modelId="{5917E66D-FC0E-4908-B60F-174E2E1BD47A}" type="presParOf" srcId="{03E420AD-A39C-4F1E-909C-3A549DB59032}" destId="{9F7A80A7-923C-4F54-9D97-77BA90A11E58}" srcOrd="2" destOrd="0" presId="urn:microsoft.com/office/officeart/2017/3/layout/DropPinTimeline"/>
    <dgm:cxn modelId="{EB25795A-383F-4340-A2E6-36A8C39D5A8E}" type="presParOf" srcId="{03E420AD-A39C-4F1E-909C-3A549DB59032}" destId="{B3A7E2F4-3A96-4EA8-B153-9643E7621A7A}" srcOrd="3" destOrd="0" presId="urn:microsoft.com/office/officeart/2017/3/layout/DropPinTimeline"/>
    <dgm:cxn modelId="{62ADC11F-22D2-49B4-80E6-8D5CED5E0BC1}" type="presParOf" srcId="{03E420AD-A39C-4F1E-909C-3A549DB59032}" destId="{C530A9DD-563E-442C-A293-2DC9A73BB901}" srcOrd="4" destOrd="0" presId="urn:microsoft.com/office/officeart/2017/3/layout/DropPinTimeline"/>
    <dgm:cxn modelId="{C9824358-49D1-47F3-B73F-476181F34BB0}" type="presParOf" srcId="{03E420AD-A39C-4F1E-909C-3A549DB59032}" destId="{7D9F341C-3B09-4887-9B42-1EF2453B8402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AE78B-153D-4994-B722-3F95D4548568}">
      <dsp:nvSpPr>
        <dsp:cNvPr id="0" name=""/>
        <dsp:cNvSpPr/>
      </dsp:nvSpPr>
      <dsp:spPr>
        <a:xfrm>
          <a:off x="5489786" y="6104"/>
          <a:ext cx="1326441" cy="862187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>
              <a:latin typeface="Bierstadt"/>
            </a:rPr>
            <a:t>Speelzolder en andere plekken om te spelen</a:t>
          </a:r>
        </a:p>
      </dsp:txBody>
      <dsp:txXfrm>
        <a:off x="5531875" y="48193"/>
        <a:ext cx="1242263" cy="778009"/>
      </dsp:txXfrm>
    </dsp:sp>
    <dsp:sp modelId="{0137E8BB-3122-4BB9-B7C0-935B0090E666}">
      <dsp:nvSpPr>
        <dsp:cNvPr id="0" name=""/>
        <dsp:cNvSpPr/>
      </dsp:nvSpPr>
      <dsp:spPr>
        <a:xfrm>
          <a:off x="3163533" y="437197"/>
          <a:ext cx="5978946" cy="5978946"/>
        </a:xfrm>
        <a:custGeom>
          <a:avLst/>
          <a:gdLst/>
          <a:ahLst/>
          <a:cxnLst/>
          <a:rect l="0" t="0" r="0" b="0"/>
          <a:pathLst>
            <a:path>
              <a:moveTo>
                <a:pt x="3662226" y="76681"/>
              </a:moveTo>
              <a:arcTo wR="2989473" hR="2989473" stAng="16980316" swAng="110716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3F7FBE-04B5-45B3-B65A-3A7D475D7DCB}">
      <dsp:nvSpPr>
        <dsp:cNvPr id="0" name=""/>
        <dsp:cNvSpPr/>
      </dsp:nvSpPr>
      <dsp:spPr>
        <a:xfrm>
          <a:off x="7603662" y="881700"/>
          <a:ext cx="1326441" cy="862187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>
              <a:latin typeface="Bierstadt"/>
            </a:rPr>
            <a:t>Goed geholpen</a:t>
          </a:r>
        </a:p>
        <a:p>
          <a:pPr marL="57150" lvl="1" indent="-57150" algn="l" defTabSz="266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600" kern="1200" dirty="0">
              <a:latin typeface="Bierstadt"/>
            </a:rPr>
            <a:t>Zorg op maat</a:t>
          </a:r>
        </a:p>
        <a:p>
          <a:pPr marL="57150" lvl="1" indent="-57150" algn="l" defTabSz="266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600" kern="1200" dirty="0">
              <a:latin typeface="Bierstadt"/>
            </a:rPr>
            <a:t>Goede sfeer</a:t>
          </a:r>
        </a:p>
      </dsp:txBody>
      <dsp:txXfrm>
        <a:off x="7645751" y="923789"/>
        <a:ext cx="1242263" cy="778009"/>
      </dsp:txXfrm>
    </dsp:sp>
    <dsp:sp modelId="{5D6707E9-B30C-4E7C-BBE0-741C51044EF6}">
      <dsp:nvSpPr>
        <dsp:cNvPr id="0" name=""/>
        <dsp:cNvSpPr/>
      </dsp:nvSpPr>
      <dsp:spPr>
        <a:xfrm>
          <a:off x="3163533" y="437197"/>
          <a:ext cx="5978946" cy="5978946"/>
        </a:xfrm>
        <a:custGeom>
          <a:avLst/>
          <a:gdLst/>
          <a:ahLst/>
          <a:cxnLst/>
          <a:rect l="0" t="0" r="0" b="0"/>
          <a:pathLst>
            <a:path>
              <a:moveTo>
                <a:pt x="5467877" y="1317808"/>
              </a:moveTo>
              <a:arcTo wR="2989473" hR="2989473" stAng="19560039" swAng="152704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41299C-2568-4A4B-9D50-BA9A70A25A57}">
      <dsp:nvSpPr>
        <dsp:cNvPr id="0" name=""/>
        <dsp:cNvSpPr/>
      </dsp:nvSpPr>
      <dsp:spPr>
        <a:xfrm>
          <a:off x="8479259" y="2995577"/>
          <a:ext cx="1326441" cy="862187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>
              <a:latin typeface="Bierstadt"/>
            </a:rPr>
            <a:t>Rust</a:t>
          </a:r>
        </a:p>
        <a:p>
          <a:pPr marL="57150" lvl="1" indent="-57150" algn="l" defTabSz="266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600" kern="1200" dirty="0">
              <a:latin typeface="Bierstadt"/>
            </a:rPr>
            <a:t>Liefde </a:t>
          </a:r>
        </a:p>
        <a:p>
          <a:pPr marL="57150" lvl="1" indent="-57150" algn="l" defTabSz="266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600" kern="1200" dirty="0">
              <a:latin typeface="Bierstadt"/>
            </a:rPr>
            <a:t>Veiligheid</a:t>
          </a:r>
        </a:p>
      </dsp:txBody>
      <dsp:txXfrm>
        <a:off x="8521348" y="3037666"/>
        <a:ext cx="1242263" cy="778009"/>
      </dsp:txXfrm>
    </dsp:sp>
    <dsp:sp modelId="{C81FFFB2-92B0-4125-8CCB-3B3F64393918}">
      <dsp:nvSpPr>
        <dsp:cNvPr id="0" name=""/>
        <dsp:cNvSpPr/>
      </dsp:nvSpPr>
      <dsp:spPr>
        <a:xfrm>
          <a:off x="3163533" y="437197"/>
          <a:ext cx="5978946" cy="5978946"/>
        </a:xfrm>
        <a:custGeom>
          <a:avLst/>
          <a:gdLst/>
          <a:ahLst/>
          <a:cxnLst/>
          <a:rect l="0" t="0" r="0" b="0"/>
          <a:pathLst>
            <a:path>
              <a:moveTo>
                <a:pt x="5945733" y="3433854"/>
              </a:moveTo>
              <a:arcTo wR="2989473" hR="2989473" stAng="512917" swAng="152704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9CD59A-8BA4-4B6B-BFD1-11C778C25DDC}">
      <dsp:nvSpPr>
        <dsp:cNvPr id="0" name=""/>
        <dsp:cNvSpPr/>
      </dsp:nvSpPr>
      <dsp:spPr>
        <a:xfrm>
          <a:off x="7603662" y="5109454"/>
          <a:ext cx="1326441" cy="862187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>
              <a:latin typeface="Bierstadt"/>
            </a:rPr>
            <a:t>Dieren</a:t>
          </a:r>
        </a:p>
      </dsp:txBody>
      <dsp:txXfrm>
        <a:off x="7645751" y="5151543"/>
        <a:ext cx="1242263" cy="778009"/>
      </dsp:txXfrm>
    </dsp:sp>
    <dsp:sp modelId="{27569B1C-98F7-489B-BAAD-7B9FDD127790}">
      <dsp:nvSpPr>
        <dsp:cNvPr id="0" name=""/>
        <dsp:cNvSpPr/>
      </dsp:nvSpPr>
      <dsp:spPr>
        <a:xfrm>
          <a:off x="3163533" y="437197"/>
          <a:ext cx="5978946" cy="5978946"/>
        </a:xfrm>
        <a:custGeom>
          <a:avLst/>
          <a:gdLst/>
          <a:ahLst/>
          <a:cxnLst/>
          <a:rect l="0" t="0" r="0" b="0"/>
          <a:pathLst>
            <a:path>
              <a:moveTo>
                <a:pt x="4549602" y="5539560"/>
              </a:moveTo>
              <a:arcTo wR="2989473" hR="2989473" stAng="3512516" swAng="110716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0A77C5-C5D6-4C82-BB9E-DEAD293CBABB}">
      <dsp:nvSpPr>
        <dsp:cNvPr id="0" name=""/>
        <dsp:cNvSpPr/>
      </dsp:nvSpPr>
      <dsp:spPr>
        <a:xfrm>
          <a:off x="5489786" y="5985050"/>
          <a:ext cx="1326441" cy="862187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>
              <a:latin typeface="Bierstadt"/>
            </a:rPr>
            <a:t>1 op 1 begeleiding</a:t>
          </a:r>
        </a:p>
        <a:p>
          <a:pPr marL="57150" lvl="1" indent="-57150" algn="l" defTabSz="266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600" kern="1200" dirty="0">
              <a:latin typeface="Bierstadt"/>
            </a:rPr>
            <a:t>Aardig en positief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600" kern="1200" dirty="0">
              <a:latin typeface="Bierstadt"/>
            </a:rPr>
            <a:t>Flexibel</a:t>
          </a:r>
        </a:p>
      </dsp:txBody>
      <dsp:txXfrm>
        <a:off x="5531875" y="6027139"/>
        <a:ext cx="1242263" cy="778009"/>
      </dsp:txXfrm>
    </dsp:sp>
    <dsp:sp modelId="{52771F81-C7CA-4EC2-B2F2-99D3DDDA17A1}">
      <dsp:nvSpPr>
        <dsp:cNvPr id="0" name=""/>
        <dsp:cNvSpPr/>
      </dsp:nvSpPr>
      <dsp:spPr>
        <a:xfrm>
          <a:off x="3163533" y="437197"/>
          <a:ext cx="5978946" cy="5978946"/>
        </a:xfrm>
        <a:custGeom>
          <a:avLst/>
          <a:gdLst/>
          <a:ahLst/>
          <a:cxnLst/>
          <a:rect l="0" t="0" r="0" b="0"/>
          <a:pathLst>
            <a:path>
              <a:moveTo>
                <a:pt x="2316720" y="5902264"/>
              </a:moveTo>
              <a:arcTo wR="2989473" hR="2989473" stAng="6180316" swAng="110716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CFCEC1-DACB-4ABC-9EB8-E17676E97E95}">
      <dsp:nvSpPr>
        <dsp:cNvPr id="0" name=""/>
        <dsp:cNvSpPr/>
      </dsp:nvSpPr>
      <dsp:spPr>
        <a:xfrm>
          <a:off x="3375909" y="5109454"/>
          <a:ext cx="1326441" cy="862187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>
              <a:latin typeface="Bierstadt"/>
            </a:rPr>
            <a:t>Buitenactiviteiten</a:t>
          </a:r>
        </a:p>
      </dsp:txBody>
      <dsp:txXfrm>
        <a:off x="3417998" y="5151543"/>
        <a:ext cx="1242263" cy="778009"/>
      </dsp:txXfrm>
    </dsp:sp>
    <dsp:sp modelId="{1BFFBDF3-7F9E-46B0-A407-384D7CEFEB8B}">
      <dsp:nvSpPr>
        <dsp:cNvPr id="0" name=""/>
        <dsp:cNvSpPr/>
      </dsp:nvSpPr>
      <dsp:spPr>
        <a:xfrm>
          <a:off x="3163533" y="437197"/>
          <a:ext cx="5978946" cy="5978946"/>
        </a:xfrm>
        <a:custGeom>
          <a:avLst/>
          <a:gdLst/>
          <a:ahLst/>
          <a:cxnLst/>
          <a:rect l="0" t="0" r="0" b="0"/>
          <a:pathLst>
            <a:path>
              <a:moveTo>
                <a:pt x="511068" y="4661137"/>
              </a:moveTo>
              <a:arcTo wR="2989473" hR="2989473" stAng="8760039" swAng="152704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EBA1F4-32F3-41AA-99BC-2D21B564A992}">
      <dsp:nvSpPr>
        <dsp:cNvPr id="0" name=""/>
        <dsp:cNvSpPr/>
      </dsp:nvSpPr>
      <dsp:spPr>
        <a:xfrm>
          <a:off x="2500312" y="2995577"/>
          <a:ext cx="1326441" cy="862187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>
              <a:latin typeface="Bierstadt"/>
            </a:rPr>
            <a:t>Kundig personeel</a:t>
          </a:r>
        </a:p>
        <a:p>
          <a:pPr marL="57150" lvl="1" indent="-57150" algn="l" defTabSz="266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600" kern="1200" dirty="0">
              <a:latin typeface="Bierstadt"/>
            </a:rPr>
            <a:t>Aardig</a:t>
          </a:r>
        </a:p>
        <a:p>
          <a:pPr marL="57150" lvl="1" indent="-57150" algn="l" defTabSz="266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600" kern="1200" dirty="0">
              <a:latin typeface="Bierstadt"/>
            </a:rPr>
            <a:t>Lief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600" kern="1200" dirty="0">
              <a:latin typeface="Bierstadt"/>
            </a:rPr>
            <a:t>Betrokken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600" kern="1200" dirty="0">
              <a:latin typeface="Bierstadt"/>
            </a:rPr>
            <a:t>Professioneel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600" kern="1200" dirty="0">
              <a:latin typeface="Bierstadt"/>
            </a:rPr>
            <a:t>Toegankelijk</a:t>
          </a:r>
        </a:p>
      </dsp:txBody>
      <dsp:txXfrm>
        <a:off x="2542401" y="3037666"/>
        <a:ext cx="1242263" cy="778009"/>
      </dsp:txXfrm>
    </dsp:sp>
    <dsp:sp modelId="{1D98A1CF-C12A-403B-B8C9-2EE61729232C}">
      <dsp:nvSpPr>
        <dsp:cNvPr id="0" name=""/>
        <dsp:cNvSpPr/>
      </dsp:nvSpPr>
      <dsp:spPr>
        <a:xfrm>
          <a:off x="3163533" y="437197"/>
          <a:ext cx="5978946" cy="5978946"/>
        </a:xfrm>
        <a:custGeom>
          <a:avLst/>
          <a:gdLst/>
          <a:ahLst/>
          <a:cxnLst/>
          <a:rect l="0" t="0" r="0" b="0"/>
          <a:pathLst>
            <a:path>
              <a:moveTo>
                <a:pt x="33212" y="2545092"/>
              </a:moveTo>
              <a:arcTo wR="2989473" hR="2989473" stAng="11312917" swAng="152704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4C355C-E4C1-4B52-8667-4398744D436C}">
      <dsp:nvSpPr>
        <dsp:cNvPr id="0" name=""/>
        <dsp:cNvSpPr/>
      </dsp:nvSpPr>
      <dsp:spPr>
        <a:xfrm>
          <a:off x="3375909" y="881700"/>
          <a:ext cx="1326441" cy="862187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800" kern="1200" dirty="0">
              <a:latin typeface="Bierstadt"/>
            </a:rPr>
            <a:t>Mooie omgeving om te leren</a:t>
          </a:r>
        </a:p>
      </dsp:txBody>
      <dsp:txXfrm>
        <a:off x="3417998" y="923789"/>
        <a:ext cx="1242263" cy="778009"/>
      </dsp:txXfrm>
    </dsp:sp>
    <dsp:sp modelId="{06532453-3C05-4559-9DF6-81A8F171D9AA}">
      <dsp:nvSpPr>
        <dsp:cNvPr id="0" name=""/>
        <dsp:cNvSpPr/>
      </dsp:nvSpPr>
      <dsp:spPr>
        <a:xfrm>
          <a:off x="3163533" y="437197"/>
          <a:ext cx="5978946" cy="5978946"/>
        </a:xfrm>
        <a:custGeom>
          <a:avLst/>
          <a:gdLst/>
          <a:ahLst/>
          <a:cxnLst/>
          <a:rect l="0" t="0" r="0" b="0"/>
          <a:pathLst>
            <a:path>
              <a:moveTo>
                <a:pt x="1429343" y="439385"/>
              </a:moveTo>
              <a:arcTo wR="2989473" hR="2989473" stAng="14312516" swAng="110716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791B3-4492-4E7C-B503-DE8DBFD18A7B}">
      <dsp:nvSpPr>
        <dsp:cNvPr id="0" name=""/>
        <dsp:cNvSpPr/>
      </dsp:nvSpPr>
      <dsp:spPr>
        <a:xfrm>
          <a:off x="0" y="2439519"/>
          <a:ext cx="9289674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64DA0-DCCE-4582-BE13-B823330FB072}">
      <dsp:nvSpPr>
        <dsp:cNvPr id="0" name=""/>
        <dsp:cNvSpPr/>
      </dsp:nvSpPr>
      <dsp:spPr>
        <a:xfrm rot="8100000">
          <a:off x="73534" y="565823"/>
          <a:ext cx="351580" cy="351580"/>
        </a:xfrm>
        <a:prstGeom prst="teardrop">
          <a:avLst>
            <a:gd name="adj" fmla="val 115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17171C-102D-4AC4-A91A-9888782697B6}">
      <dsp:nvSpPr>
        <dsp:cNvPr id="0" name=""/>
        <dsp:cNvSpPr/>
      </dsp:nvSpPr>
      <dsp:spPr>
        <a:xfrm>
          <a:off x="112592" y="604881"/>
          <a:ext cx="273465" cy="27346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FE6F4-3325-44D6-B3FC-DE92ED5367D5}">
      <dsp:nvSpPr>
        <dsp:cNvPr id="0" name=""/>
        <dsp:cNvSpPr/>
      </dsp:nvSpPr>
      <dsp:spPr>
        <a:xfrm>
          <a:off x="497929" y="995323"/>
          <a:ext cx="2165922" cy="1444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8D4C2-7547-4B6D-A8BF-D5A964E660D4}">
      <dsp:nvSpPr>
        <dsp:cNvPr id="0" name=""/>
        <dsp:cNvSpPr/>
      </dsp:nvSpPr>
      <dsp:spPr>
        <a:xfrm>
          <a:off x="497929" y="487903"/>
          <a:ext cx="2165922" cy="507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l-NL" sz="1300" kern="1200" dirty="0">
              <a:latin typeface="Segoe UI"/>
            </a:rPr>
            <a:t>Communicatie, alertheid en emoties in de jeugdhulpverlening</a:t>
          </a:r>
          <a:endParaRPr lang="nl-NL" sz="1300" kern="1200" dirty="0"/>
        </a:p>
      </dsp:txBody>
      <dsp:txXfrm>
        <a:off x="497929" y="487903"/>
        <a:ext cx="2165922" cy="507420"/>
      </dsp:txXfrm>
    </dsp:sp>
    <dsp:sp modelId="{748290BA-5A5A-4D48-98D5-1C8590363EE9}">
      <dsp:nvSpPr>
        <dsp:cNvPr id="0" name=""/>
        <dsp:cNvSpPr/>
      </dsp:nvSpPr>
      <dsp:spPr>
        <a:xfrm>
          <a:off x="249324" y="995323"/>
          <a:ext cx="0" cy="1444195"/>
        </a:xfrm>
        <a:prstGeom prst="line">
          <a:avLst/>
        </a:prstGeom>
        <a:noFill/>
        <a:ln w="12700" cap="flat" cmpd="sng" algn="ctr">
          <a:solidFill>
            <a:schemeClr val="accent2">
              <a:shade val="90000"/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D63DF5-4663-4592-8816-9D8007E35EBB}">
      <dsp:nvSpPr>
        <dsp:cNvPr id="0" name=""/>
        <dsp:cNvSpPr/>
      </dsp:nvSpPr>
      <dsp:spPr>
        <a:xfrm>
          <a:off x="209681" y="2393851"/>
          <a:ext cx="89497" cy="91335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4D6E8-A97E-4EE6-BFFF-735AA923C4F8}">
      <dsp:nvSpPr>
        <dsp:cNvPr id="0" name=""/>
        <dsp:cNvSpPr/>
      </dsp:nvSpPr>
      <dsp:spPr>
        <a:xfrm rot="18900000">
          <a:off x="1398554" y="3961634"/>
          <a:ext cx="351580" cy="351580"/>
        </a:xfrm>
        <a:prstGeom prst="teardrop">
          <a:avLst>
            <a:gd name="adj" fmla="val 115000"/>
          </a:avLst>
        </a:prstGeom>
        <a:solidFill>
          <a:schemeClr val="accent2">
            <a:shade val="50000"/>
            <a:hueOff val="-192807"/>
            <a:satOff val="4967"/>
            <a:lumOff val="15239"/>
            <a:alphaOff val="0"/>
          </a:schemeClr>
        </a:solidFill>
        <a:ln w="12700" cap="flat" cmpd="sng" algn="ctr">
          <a:solidFill>
            <a:schemeClr val="accent2">
              <a:shade val="50000"/>
              <a:hueOff val="-192807"/>
              <a:satOff val="4967"/>
              <a:lumOff val="152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13D9F-8978-42F5-ABA7-C3C8DFD8A032}">
      <dsp:nvSpPr>
        <dsp:cNvPr id="0" name=""/>
        <dsp:cNvSpPr/>
      </dsp:nvSpPr>
      <dsp:spPr>
        <a:xfrm>
          <a:off x="1437612" y="4000692"/>
          <a:ext cx="273465" cy="27346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03508F-29BE-4BAB-93C1-97AB1CC3D283}">
      <dsp:nvSpPr>
        <dsp:cNvPr id="0" name=""/>
        <dsp:cNvSpPr/>
      </dsp:nvSpPr>
      <dsp:spPr>
        <a:xfrm>
          <a:off x="1822950" y="2439519"/>
          <a:ext cx="2165922" cy="1444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C8566C-452B-4477-B558-ECF4C4490592}">
      <dsp:nvSpPr>
        <dsp:cNvPr id="0" name=""/>
        <dsp:cNvSpPr/>
      </dsp:nvSpPr>
      <dsp:spPr>
        <a:xfrm>
          <a:off x="1822950" y="3883715"/>
          <a:ext cx="2165922" cy="507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l-NL" sz="1300" kern="1200" dirty="0">
              <a:latin typeface="Segoe UI"/>
            </a:rPr>
            <a:t>Meldcode</a:t>
          </a:r>
          <a:endParaRPr lang="nl-NL" sz="1300" kern="1200" dirty="0"/>
        </a:p>
      </dsp:txBody>
      <dsp:txXfrm>
        <a:off x="1822950" y="3883715"/>
        <a:ext cx="2165922" cy="507420"/>
      </dsp:txXfrm>
    </dsp:sp>
    <dsp:sp modelId="{5D0B92C7-0BDF-422F-BEEF-B3A34301BAD5}">
      <dsp:nvSpPr>
        <dsp:cNvPr id="0" name=""/>
        <dsp:cNvSpPr/>
      </dsp:nvSpPr>
      <dsp:spPr>
        <a:xfrm>
          <a:off x="1574345" y="2439519"/>
          <a:ext cx="0" cy="1444195"/>
        </a:xfrm>
        <a:prstGeom prst="line">
          <a:avLst/>
        </a:prstGeom>
        <a:noFill/>
        <a:ln w="12700" cap="flat" cmpd="sng" algn="ctr">
          <a:solidFill>
            <a:schemeClr val="accent2">
              <a:shade val="90000"/>
              <a:hueOff val="-186017"/>
              <a:satOff val="844"/>
              <a:lumOff val="1030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1038C8-C719-4821-BCF9-88562510C758}">
      <dsp:nvSpPr>
        <dsp:cNvPr id="0" name=""/>
        <dsp:cNvSpPr/>
      </dsp:nvSpPr>
      <dsp:spPr>
        <a:xfrm>
          <a:off x="1534701" y="2393851"/>
          <a:ext cx="89497" cy="91335"/>
        </a:xfrm>
        <a:prstGeom prst="ellipse">
          <a:avLst/>
        </a:prstGeom>
        <a:solidFill>
          <a:schemeClr val="accent2">
            <a:shade val="50000"/>
            <a:hueOff val="-192807"/>
            <a:satOff val="4967"/>
            <a:lumOff val="1523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C63F1-B91A-4567-BF29-C6059CF1374B}">
      <dsp:nvSpPr>
        <dsp:cNvPr id="0" name=""/>
        <dsp:cNvSpPr/>
      </dsp:nvSpPr>
      <dsp:spPr>
        <a:xfrm rot="8100000">
          <a:off x="2723575" y="565823"/>
          <a:ext cx="351580" cy="351580"/>
        </a:xfrm>
        <a:prstGeom prst="teardrop">
          <a:avLst>
            <a:gd name="adj" fmla="val 115000"/>
          </a:avLst>
        </a:prstGeom>
        <a:solidFill>
          <a:schemeClr val="accent2">
            <a:shade val="50000"/>
            <a:hueOff val="-385614"/>
            <a:satOff val="9934"/>
            <a:lumOff val="30477"/>
            <a:alphaOff val="0"/>
          </a:schemeClr>
        </a:solidFill>
        <a:ln w="12700" cap="flat" cmpd="sng" algn="ctr">
          <a:solidFill>
            <a:schemeClr val="accent2">
              <a:shade val="50000"/>
              <a:hueOff val="-385614"/>
              <a:satOff val="9934"/>
              <a:lumOff val="304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50837-89C1-4418-937A-8955E77626DD}">
      <dsp:nvSpPr>
        <dsp:cNvPr id="0" name=""/>
        <dsp:cNvSpPr/>
      </dsp:nvSpPr>
      <dsp:spPr>
        <a:xfrm>
          <a:off x="2762632" y="604881"/>
          <a:ext cx="273465" cy="27346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3FA1E2-6E60-402E-A20B-85F8734D411B}">
      <dsp:nvSpPr>
        <dsp:cNvPr id="0" name=""/>
        <dsp:cNvSpPr/>
      </dsp:nvSpPr>
      <dsp:spPr>
        <a:xfrm>
          <a:off x="3147970" y="995323"/>
          <a:ext cx="2165922" cy="1444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C113B-E8BA-4CE4-9C27-43EC52F724B6}">
      <dsp:nvSpPr>
        <dsp:cNvPr id="0" name=""/>
        <dsp:cNvSpPr/>
      </dsp:nvSpPr>
      <dsp:spPr>
        <a:xfrm>
          <a:off x="3147970" y="487903"/>
          <a:ext cx="2165922" cy="507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l-NL" sz="1300" kern="1200" dirty="0">
              <a:latin typeface="Segoe UI"/>
            </a:rPr>
            <a:t> Paardenhantering</a:t>
          </a:r>
          <a:endParaRPr lang="nl-NL" sz="1300" kern="1200" dirty="0"/>
        </a:p>
      </dsp:txBody>
      <dsp:txXfrm>
        <a:off x="3147970" y="487903"/>
        <a:ext cx="2165922" cy="507420"/>
      </dsp:txXfrm>
    </dsp:sp>
    <dsp:sp modelId="{7D8313F0-6B0C-48EE-A69C-E82DEC4A6D01}">
      <dsp:nvSpPr>
        <dsp:cNvPr id="0" name=""/>
        <dsp:cNvSpPr/>
      </dsp:nvSpPr>
      <dsp:spPr>
        <a:xfrm>
          <a:off x="2899365" y="995323"/>
          <a:ext cx="0" cy="1444195"/>
        </a:xfrm>
        <a:prstGeom prst="line">
          <a:avLst/>
        </a:prstGeom>
        <a:noFill/>
        <a:ln w="12700" cap="flat" cmpd="sng" algn="ctr">
          <a:solidFill>
            <a:schemeClr val="accent2">
              <a:shade val="90000"/>
              <a:hueOff val="-372035"/>
              <a:satOff val="1689"/>
              <a:lumOff val="2060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A92FDF-D22E-485F-9FBD-8A302B2DEAE2}">
      <dsp:nvSpPr>
        <dsp:cNvPr id="0" name=""/>
        <dsp:cNvSpPr/>
      </dsp:nvSpPr>
      <dsp:spPr>
        <a:xfrm>
          <a:off x="2859721" y="2393851"/>
          <a:ext cx="89497" cy="91335"/>
        </a:xfrm>
        <a:prstGeom prst="ellipse">
          <a:avLst/>
        </a:prstGeom>
        <a:solidFill>
          <a:schemeClr val="accent2">
            <a:shade val="50000"/>
            <a:hueOff val="-385614"/>
            <a:satOff val="9934"/>
            <a:lumOff val="3047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46737-A09A-4C4B-B69E-38B10645724B}">
      <dsp:nvSpPr>
        <dsp:cNvPr id="0" name=""/>
        <dsp:cNvSpPr/>
      </dsp:nvSpPr>
      <dsp:spPr>
        <a:xfrm rot="18900000">
          <a:off x="4048595" y="3961634"/>
          <a:ext cx="351580" cy="351580"/>
        </a:xfrm>
        <a:prstGeom prst="teardrop">
          <a:avLst>
            <a:gd name="adj" fmla="val 115000"/>
          </a:avLst>
        </a:prstGeom>
        <a:solidFill>
          <a:schemeClr val="accent2">
            <a:shade val="50000"/>
            <a:hueOff val="-578421"/>
            <a:satOff val="14901"/>
            <a:lumOff val="45716"/>
            <a:alphaOff val="0"/>
          </a:schemeClr>
        </a:solidFill>
        <a:ln w="12700" cap="flat" cmpd="sng" algn="ctr">
          <a:solidFill>
            <a:schemeClr val="accent2">
              <a:shade val="50000"/>
              <a:hueOff val="-578421"/>
              <a:satOff val="14901"/>
              <a:lumOff val="457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F7600-C099-4580-9055-22A1F68251A3}">
      <dsp:nvSpPr>
        <dsp:cNvPr id="0" name=""/>
        <dsp:cNvSpPr/>
      </dsp:nvSpPr>
      <dsp:spPr>
        <a:xfrm>
          <a:off x="4087653" y="4000692"/>
          <a:ext cx="273465" cy="27346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ECEC76-602F-4726-8248-C27E77A59FC0}">
      <dsp:nvSpPr>
        <dsp:cNvPr id="0" name=""/>
        <dsp:cNvSpPr/>
      </dsp:nvSpPr>
      <dsp:spPr>
        <a:xfrm>
          <a:off x="4472990" y="2439519"/>
          <a:ext cx="2165922" cy="1444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EA00F7-72DB-4F5D-AE1C-E52D66E83B5C}">
      <dsp:nvSpPr>
        <dsp:cNvPr id="0" name=""/>
        <dsp:cNvSpPr/>
      </dsp:nvSpPr>
      <dsp:spPr>
        <a:xfrm>
          <a:off x="4472990" y="3883715"/>
          <a:ext cx="2165922" cy="507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l-NL" sz="1300" kern="1200" dirty="0">
              <a:latin typeface="Segoe UI"/>
            </a:rPr>
            <a:t>NAH</a:t>
          </a:r>
        </a:p>
      </dsp:txBody>
      <dsp:txXfrm>
        <a:off x="4472990" y="3883715"/>
        <a:ext cx="2165922" cy="507420"/>
      </dsp:txXfrm>
    </dsp:sp>
    <dsp:sp modelId="{FBE42926-0234-4078-914A-EBA34084C7DE}">
      <dsp:nvSpPr>
        <dsp:cNvPr id="0" name=""/>
        <dsp:cNvSpPr/>
      </dsp:nvSpPr>
      <dsp:spPr>
        <a:xfrm>
          <a:off x="4224385" y="2439519"/>
          <a:ext cx="0" cy="1444195"/>
        </a:xfrm>
        <a:prstGeom prst="line">
          <a:avLst/>
        </a:prstGeom>
        <a:noFill/>
        <a:ln w="12700" cap="flat" cmpd="sng" algn="ctr">
          <a:solidFill>
            <a:schemeClr val="accent2">
              <a:shade val="90000"/>
              <a:hueOff val="-558052"/>
              <a:satOff val="2533"/>
              <a:lumOff val="3090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4A398-44B3-4195-A985-3A6CD58C333B}">
      <dsp:nvSpPr>
        <dsp:cNvPr id="0" name=""/>
        <dsp:cNvSpPr/>
      </dsp:nvSpPr>
      <dsp:spPr>
        <a:xfrm>
          <a:off x="4184742" y="2393851"/>
          <a:ext cx="89497" cy="91335"/>
        </a:xfrm>
        <a:prstGeom prst="ellipse">
          <a:avLst/>
        </a:prstGeom>
        <a:solidFill>
          <a:schemeClr val="accent2">
            <a:shade val="50000"/>
            <a:hueOff val="-578421"/>
            <a:satOff val="14901"/>
            <a:lumOff val="4571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782C04-DA68-4AAF-ADFE-CB1CABBE0D0B}">
      <dsp:nvSpPr>
        <dsp:cNvPr id="0" name=""/>
        <dsp:cNvSpPr/>
      </dsp:nvSpPr>
      <dsp:spPr>
        <a:xfrm rot="8100000">
          <a:off x="5373615" y="565823"/>
          <a:ext cx="351580" cy="351580"/>
        </a:xfrm>
        <a:prstGeom prst="teardrop">
          <a:avLst>
            <a:gd name="adj" fmla="val 115000"/>
          </a:avLst>
        </a:prstGeom>
        <a:solidFill>
          <a:schemeClr val="accent2">
            <a:shade val="50000"/>
            <a:hueOff val="-385614"/>
            <a:satOff val="9934"/>
            <a:lumOff val="30477"/>
            <a:alphaOff val="0"/>
          </a:schemeClr>
        </a:solidFill>
        <a:ln w="12700" cap="flat" cmpd="sng" algn="ctr">
          <a:solidFill>
            <a:schemeClr val="accent2">
              <a:shade val="50000"/>
              <a:hueOff val="-385614"/>
              <a:satOff val="9934"/>
              <a:lumOff val="304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9FF121-3552-40EB-8057-EE21CABD57DB}">
      <dsp:nvSpPr>
        <dsp:cNvPr id="0" name=""/>
        <dsp:cNvSpPr/>
      </dsp:nvSpPr>
      <dsp:spPr>
        <a:xfrm>
          <a:off x="5412673" y="604881"/>
          <a:ext cx="273465" cy="27346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E4E7DD-36ED-4300-9264-3E84EE2022B1}">
      <dsp:nvSpPr>
        <dsp:cNvPr id="0" name=""/>
        <dsp:cNvSpPr/>
      </dsp:nvSpPr>
      <dsp:spPr>
        <a:xfrm>
          <a:off x="5798011" y="995323"/>
          <a:ext cx="2165922" cy="1444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46620E-3473-420F-8D86-4BD46EC1AD3D}">
      <dsp:nvSpPr>
        <dsp:cNvPr id="0" name=""/>
        <dsp:cNvSpPr/>
      </dsp:nvSpPr>
      <dsp:spPr>
        <a:xfrm>
          <a:off x="5798011" y="487903"/>
          <a:ext cx="2165922" cy="507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l-NL" sz="1300" kern="1200" dirty="0">
              <a:latin typeface="Segoe UI"/>
            </a:rPr>
            <a:t>Emotieregulatie</a:t>
          </a:r>
        </a:p>
      </dsp:txBody>
      <dsp:txXfrm>
        <a:off x="5798011" y="487903"/>
        <a:ext cx="2165922" cy="507420"/>
      </dsp:txXfrm>
    </dsp:sp>
    <dsp:sp modelId="{5BD27379-3E01-450D-9EF3-4A90C0A5B959}">
      <dsp:nvSpPr>
        <dsp:cNvPr id="0" name=""/>
        <dsp:cNvSpPr/>
      </dsp:nvSpPr>
      <dsp:spPr>
        <a:xfrm>
          <a:off x="5549406" y="995323"/>
          <a:ext cx="0" cy="1444195"/>
        </a:xfrm>
        <a:prstGeom prst="line">
          <a:avLst/>
        </a:prstGeom>
        <a:noFill/>
        <a:ln w="12700" cap="flat" cmpd="sng" algn="ctr">
          <a:solidFill>
            <a:schemeClr val="accent2">
              <a:shade val="90000"/>
              <a:hueOff val="-372035"/>
              <a:satOff val="1689"/>
              <a:lumOff val="2060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11841D-5695-4627-B70D-E22E74648478}">
      <dsp:nvSpPr>
        <dsp:cNvPr id="0" name=""/>
        <dsp:cNvSpPr/>
      </dsp:nvSpPr>
      <dsp:spPr>
        <a:xfrm>
          <a:off x="5509762" y="2393851"/>
          <a:ext cx="89497" cy="91335"/>
        </a:xfrm>
        <a:prstGeom prst="ellipse">
          <a:avLst/>
        </a:prstGeom>
        <a:solidFill>
          <a:schemeClr val="accent2">
            <a:shade val="50000"/>
            <a:hueOff val="-385614"/>
            <a:satOff val="9934"/>
            <a:lumOff val="3047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37EAB-0F09-46AB-9A83-F81A52209E44}">
      <dsp:nvSpPr>
        <dsp:cNvPr id="0" name=""/>
        <dsp:cNvSpPr/>
      </dsp:nvSpPr>
      <dsp:spPr>
        <a:xfrm rot="18900000">
          <a:off x="6698636" y="3961634"/>
          <a:ext cx="351580" cy="351580"/>
        </a:xfrm>
        <a:prstGeom prst="teardrop">
          <a:avLst>
            <a:gd name="adj" fmla="val 115000"/>
          </a:avLst>
        </a:prstGeom>
        <a:solidFill>
          <a:schemeClr val="accent2">
            <a:shade val="50000"/>
            <a:hueOff val="-192807"/>
            <a:satOff val="4967"/>
            <a:lumOff val="15239"/>
            <a:alphaOff val="0"/>
          </a:schemeClr>
        </a:solidFill>
        <a:ln w="12700" cap="flat" cmpd="sng" algn="ctr">
          <a:solidFill>
            <a:schemeClr val="accent2">
              <a:shade val="50000"/>
              <a:hueOff val="-192807"/>
              <a:satOff val="4967"/>
              <a:lumOff val="152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5287EB-8A08-4E7E-A70B-DFE320887AC2}">
      <dsp:nvSpPr>
        <dsp:cNvPr id="0" name=""/>
        <dsp:cNvSpPr/>
      </dsp:nvSpPr>
      <dsp:spPr>
        <a:xfrm>
          <a:off x="6737693" y="4000692"/>
          <a:ext cx="273465" cy="27346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7A80A7-923C-4F54-9D97-77BA90A11E58}">
      <dsp:nvSpPr>
        <dsp:cNvPr id="0" name=""/>
        <dsp:cNvSpPr/>
      </dsp:nvSpPr>
      <dsp:spPr>
        <a:xfrm>
          <a:off x="7123031" y="2439519"/>
          <a:ext cx="2165922" cy="1444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A7E2F4-3A96-4EA8-B153-9643E7621A7A}">
      <dsp:nvSpPr>
        <dsp:cNvPr id="0" name=""/>
        <dsp:cNvSpPr/>
      </dsp:nvSpPr>
      <dsp:spPr>
        <a:xfrm>
          <a:off x="7123031" y="3883715"/>
          <a:ext cx="2165922" cy="507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l-NL" sz="1300" kern="1200" dirty="0">
              <a:latin typeface="Segoe UI"/>
            </a:rPr>
            <a:t>Gamegedrag</a:t>
          </a:r>
        </a:p>
      </dsp:txBody>
      <dsp:txXfrm>
        <a:off x="7123031" y="3883715"/>
        <a:ext cx="2165922" cy="507420"/>
      </dsp:txXfrm>
    </dsp:sp>
    <dsp:sp modelId="{C530A9DD-563E-442C-A293-2DC9A73BB901}">
      <dsp:nvSpPr>
        <dsp:cNvPr id="0" name=""/>
        <dsp:cNvSpPr/>
      </dsp:nvSpPr>
      <dsp:spPr>
        <a:xfrm>
          <a:off x="6874426" y="2439519"/>
          <a:ext cx="0" cy="1444195"/>
        </a:xfrm>
        <a:prstGeom prst="line">
          <a:avLst/>
        </a:prstGeom>
        <a:noFill/>
        <a:ln w="12700" cap="flat" cmpd="sng" algn="ctr">
          <a:solidFill>
            <a:schemeClr val="accent2">
              <a:shade val="90000"/>
              <a:hueOff val="-186017"/>
              <a:satOff val="844"/>
              <a:lumOff val="1030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099F1-E125-4F66-89BC-D52655087F2A}">
      <dsp:nvSpPr>
        <dsp:cNvPr id="0" name=""/>
        <dsp:cNvSpPr/>
      </dsp:nvSpPr>
      <dsp:spPr>
        <a:xfrm>
          <a:off x="6834782" y="2393851"/>
          <a:ext cx="89497" cy="91335"/>
        </a:xfrm>
        <a:prstGeom prst="ellipse">
          <a:avLst/>
        </a:prstGeom>
        <a:solidFill>
          <a:schemeClr val="accent2">
            <a:shade val="50000"/>
            <a:hueOff val="-192807"/>
            <a:satOff val="4967"/>
            <a:lumOff val="1523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CC79A4-0B25-469F-9B41-E1B92476C6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F87740-790C-4B8E-8BDF-37374E5C19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EE06D-E2C5-4DF1-B3C1-8E9169AAB10D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8AAF8-731F-4C2E-B690-3086B25AFC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C11FA-B74B-44E5-9E55-A45B9911BE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E2F40-54C0-4227-BA47-31BF544EF93E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744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‹nr.›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1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1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227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3417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9183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101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7007FCA-3EC9-46F6-BE85-2DE9F97B4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3" name="Title 381">
            <a:extLst>
              <a:ext uri="{FF2B5EF4-FFF2-40B4-BE49-F238E27FC236}">
                <a16:creationId xmlns:a16="http://schemas.microsoft.com/office/drawing/2014/main" id="{219026B8-F099-4229-B446-9FE2B966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656" y="2304288"/>
            <a:ext cx="7022592" cy="2258568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4800" b="1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3099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Wh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C00585D-E155-409A-899A-29BDF4E5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44D9B-AA15-4DB5-AE58-0FA514F6FE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90699"/>
            <a:ext cx="10668000" cy="685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9AB818C-9403-4CA7-8FC5-347DDE455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5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65ED86-A26C-479A-8393-0BFDCBCD4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83952"/>
            <a:ext cx="10668000" cy="111164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58EEFF-117E-4B86-B6B2-CD8F71AA8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D0B12BD8-7E23-4DB3-9F3C-68F6FF145E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72650" y="0"/>
            <a:ext cx="2419350" cy="26193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5143907-CDEB-455C-878E-7AE28AF7D2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5418919" y="0"/>
            <a:ext cx="6407956" cy="178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2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B9BC-7BE7-4893-90FD-CC95830FD8F2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5270E-046A-4C23-BC98-E307A7DD6BE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3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4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B1932CF-F265-4AEE-8704-F42C01AFB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715963"/>
            <a:ext cx="4572000" cy="5113336"/>
          </a:xfrm>
        </p:spPr>
        <p:txBody>
          <a:bodyPr/>
          <a:lstStyle>
            <a:lvl1pPr algn="ctr">
              <a:buNone/>
              <a:defRPr sz="16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498076-A8F2-48B0-807A-C402BDA60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074048"/>
            <a:ext cx="6407956" cy="17839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F9E2C1-844F-4C0E-A423-111C77AE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008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/>
            </a:lvl1pPr>
            <a:lvl2pPr marL="283464" indent="-283464">
              <a:spcBef>
                <a:spcPts val="1000"/>
              </a:spcBef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444081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endParaRPr lang="en-US" dirty="0"/>
          </a:p>
        </p:txBody>
      </p:sp>
      <p:pic>
        <p:nvPicPr>
          <p:cNvPr id="2" name="Graphic 1" hidden="1">
            <a:extLst>
              <a:ext uri="{FF2B5EF4-FFF2-40B4-BE49-F238E27FC236}">
                <a16:creationId xmlns:a16="http://schemas.microsoft.com/office/drawing/2014/main" id="{295740BA-9B4E-4B38-827D-32544CDF7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892800"/>
            <a:ext cx="12192000" cy="9652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9C593AE-D9D2-42FE-A240-F97D18726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327681"/>
            <a:ext cx="5496910" cy="153032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AA0A799-2244-4DB2-ACAB-F6DA87A7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0834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4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2225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4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1192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57700" y="1905000"/>
            <a:ext cx="7219043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05C4425-09AC-4097-B868-D49C9D64C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03"/>
            <a:ext cx="3720664" cy="685719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6104E15-F449-422E-973A-1899DDF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699" y="715961"/>
            <a:ext cx="7219043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596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901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6488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Blac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781D833-01F3-4F75-8F62-D60039CA3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64696-E1F3-49EF-AEC8-730A16D9A23F}" type="datetimeFigureOut">
              <a:rPr lang="en-US" altLang="en-US" smtClean="0"/>
              <a:pPr/>
              <a:t>11/4/2024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2A1B0-4691-41D9-84E0-69D594EAA3FE}" type="slidenum">
              <a:rPr lang="en-US" altLang="en-US" smtClean="0"/>
              <a:pPr/>
              <a:t>‹nr.›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1899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7" r:id="rId5"/>
    <p:sldLayoutId id="2147483710" r:id="rId6"/>
    <p:sldLayoutId id="2147483716" r:id="rId7"/>
    <p:sldLayoutId id="2147483718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6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hdphoto" Target="../media/hdphoto5.wdp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jaarverantwoordingzorg.nl/zorgaanbieders" TargetMode="Externa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68E5CF-FC82-40DA-8E6D-0BFF887B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898" y="4597985"/>
            <a:ext cx="7022592" cy="2258568"/>
          </a:xfrm>
        </p:spPr>
        <p:txBody>
          <a:bodyPr/>
          <a:lstStyle/>
          <a:p>
            <a:r>
              <a:rPr lang="en-US" sz="3600" err="1">
                <a:latin typeface="Bierstadt"/>
              </a:rPr>
              <a:t>Jaarverslag</a:t>
            </a:r>
            <a:r>
              <a:rPr lang="en-US" sz="3600" dirty="0">
                <a:latin typeface="Bierstadt"/>
              </a:rPr>
              <a:t> 2023</a:t>
            </a:r>
            <a:endParaRPr lang="en-US" sz="3600">
              <a:latin typeface="Bierstadt"/>
              <a:cs typeface="Segoe UI"/>
            </a:endParaRPr>
          </a:p>
        </p:txBody>
      </p:sp>
      <p:pic>
        <p:nvPicPr>
          <p:cNvPr id="3" name="Afbeelding 2" descr="Afbeelding met tekst, Lettertype, groen, logo&#10;&#10;Automatisch gegenereerde beschrijving">
            <a:extLst>
              <a:ext uri="{FF2B5EF4-FFF2-40B4-BE49-F238E27FC236}">
                <a16:creationId xmlns:a16="http://schemas.microsoft.com/office/drawing/2014/main" id="{D36532F7-013C-20F8-DD59-651632927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3" t="9524" r="2313" b="5195"/>
          <a:stretch/>
        </p:blipFill>
        <p:spPr>
          <a:xfrm>
            <a:off x="3115589" y="1398009"/>
            <a:ext cx="5968752" cy="1637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39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6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 descr="Teken van handhart op roze achtergrond">
            <a:extLst>
              <a:ext uri="{FF2B5EF4-FFF2-40B4-BE49-F238E27FC236}">
                <a16:creationId xmlns:a16="http://schemas.microsoft.com/office/drawing/2014/main" id="{25213298-E45C-369E-0EEA-65537809C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916" t="20916" r="12947" b="34114"/>
          <a:stretch/>
        </p:blipFill>
        <p:spPr>
          <a:xfrm>
            <a:off x="80013" y="1915740"/>
            <a:ext cx="12034609" cy="497432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70FA737-AD1C-47EE-9777-37A7095BC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79" y="423687"/>
            <a:ext cx="8183363" cy="63580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49000"/>
                  </a:schemeClr>
                </a:solidFill>
                <a:latin typeface="Bierstadt"/>
              </a:rPr>
              <a:t>5.1 </a:t>
            </a:r>
            <a:r>
              <a:rPr lang="en-US" dirty="0" err="1">
                <a:solidFill>
                  <a:schemeClr val="accent1">
                    <a:lumMod val="49000"/>
                  </a:schemeClr>
                </a:solidFill>
                <a:latin typeface="Bierstadt"/>
              </a:rPr>
              <a:t>Medewerkerstevredenheid</a:t>
            </a:r>
          </a:p>
        </p:txBody>
      </p:sp>
      <p:pic>
        <p:nvPicPr>
          <p:cNvPr id="3" name="Graphic 2" descr="Badge 8 silhouet">
            <a:extLst>
              <a:ext uri="{FF2B5EF4-FFF2-40B4-BE49-F238E27FC236}">
                <a16:creationId xmlns:a16="http://schemas.microsoft.com/office/drawing/2014/main" id="{D29DF49A-F6A7-3064-DFA1-AA1CB078E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7858" y="3137433"/>
            <a:ext cx="2610632" cy="253372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E4F0C0D-7ACE-E228-047A-9EF08BC27233}"/>
              </a:ext>
            </a:extLst>
          </p:cNvPr>
          <p:cNvSpPr txBox="1"/>
          <p:nvPr/>
        </p:nvSpPr>
        <p:spPr>
          <a:xfrm>
            <a:off x="821295" y="2086458"/>
            <a:ext cx="1738640" cy="646331"/>
          </a:xfrm>
          <a:custGeom>
            <a:avLst/>
            <a:gdLst>
              <a:gd name="connsiteX0" fmla="*/ 0 w 1738640"/>
              <a:gd name="connsiteY0" fmla="*/ 0 h 646331"/>
              <a:gd name="connsiteX1" fmla="*/ 614319 w 1738640"/>
              <a:gd name="connsiteY1" fmla="*/ 0 h 646331"/>
              <a:gd name="connsiteX2" fmla="*/ 1159093 w 1738640"/>
              <a:gd name="connsiteY2" fmla="*/ 0 h 646331"/>
              <a:gd name="connsiteX3" fmla="*/ 1738640 w 1738640"/>
              <a:gd name="connsiteY3" fmla="*/ 0 h 646331"/>
              <a:gd name="connsiteX4" fmla="*/ 1738640 w 1738640"/>
              <a:gd name="connsiteY4" fmla="*/ 646331 h 646331"/>
              <a:gd name="connsiteX5" fmla="*/ 1141707 w 1738640"/>
              <a:gd name="connsiteY5" fmla="*/ 646331 h 646331"/>
              <a:gd name="connsiteX6" fmla="*/ 544774 w 1738640"/>
              <a:gd name="connsiteY6" fmla="*/ 646331 h 646331"/>
              <a:gd name="connsiteX7" fmla="*/ 0 w 1738640"/>
              <a:gd name="connsiteY7" fmla="*/ 646331 h 646331"/>
              <a:gd name="connsiteX8" fmla="*/ 0 w 1738640"/>
              <a:gd name="connsiteY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8640" h="646331" fill="none" extrusionOk="0">
                <a:moveTo>
                  <a:pt x="0" y="0"/>
                </a:moveTo>
                <a:cubicBezTo>
                  <a:pt x="204421" y="3086"/>
                  <a:pt x="347199" y="9033"/>
                  <a:pt x="614319" y="0"/>
                </a:cubicBezTo>
                <a:cubicBezTo>
                  <a:pt x="881439" y="-9033"/>
                  <a:pt x="891496" y="-8930"/>
                  <a:pt x="1159093" y="0"/>
                </a:cubicBezTo>
                <a:cubicBezTo>
                  <a:pt x="1426690" y="8930"/>
                  <a:pt x="1484152" y="4512"/>
                  <a:pt x="1738640" y="0"/>
                </a:cubicBezTo>
                <a:cubicBezTo>
                  <a:pt x="1743351" y="165498"/>
                  <a:pt x="1720753" y="416685"/>
                  <a:pt x="1738640" y="646331"/>
                </a:cubicBezTo>
                <a:cubicBezTo>
                  <a:pt x="1450036" y="618714"/>
                  <a:pt x="1366686" y="633091"/>
                  <a:pt x="1141707" y="646331"/>
                </a:cubicBezTo>
                <a:cubicBezTo>
                  <a:pt x="916728" y="659571"/>
                  <a:pt x="694061" y="633673"/>
                  <a:pt x="544774" y="646331"/>
                </a:cubicBezTo>
                <a:cubicBezTo>
                  <a:pt x="395487" y="658989"/>
                  <a:pt x="219323" y="670388"/>
                  <a:pt x="0" y="646331"/>
                </a:cubicBezTo>
                <a:cubicBezTo>
                  <a:pt x="-880" y="324174"/>
                  <a:pt x="-5048" y="200753"/>
                  <a:pt x="0" y="0"/>
                </a:cubicBezTo>
                <a:close/>
              </a:path>
              <a:path w="1738640" h="646331" stroke="0" extrusionOk="0">
                <a:moveTo>
                  <a:pt x="0" y="0"/>
                </a:moveTo>
                <a:cubicBezTo>
                  <a:pt x="165923" y="-12262"/>
                  <a:pt x="425491" y="-23903"/>
                  <a:pt x="562160" y="0"/>
                </a:cubicBezTo>
                <a:cubicBezTo>
                  <a:pt x="698829" y="23903"/>
                  <a:pt x="893815" y="2825"/>
                  <a:pt x="1106934" y="0"/>
                </a:cubicBezTo>
                <a:cubicBezTo>
                  <a:pt x="1320053" y="-2825"/>
                  <a:pt x="1424097" y="-3253"/>
                  <a:pt x="1738640" y="0"/>
                </a:cubicBezTo>
                <a:cubicBezTo>
                  <a:pt x="1722056" y="316975"/>
                  <a:pt x="1735123" y="488995"/>
                  <a:pt x="1738640" y="646331"/>
                </a:cubicBezTo>
                <a:cubicBezTo>
                  <a:pt x="1574098" y="623562"/>
                  <a:pt x="1410033" y="648373"/>
                  <a:pt x="1193866" y="646331"/>
                </a:cubicBezTo>
                <a:cubicBezTo>
                  <a:pt x="977699" y="644289"/>
                  <a:pt x="802915" y="628457"/>
                  <a:pt x="649092" y="646331"/>
                </a:cubicBezTo>
                <a:cubicBezTo>
                  <a:pt x="495269" y="664205"/>
                  <a:pt x="282379" y="617539"/>
                  <a:pt x="0" y="646331"/>
                </a:cubicBezTo>
                <a:cubicBezTo>
                  <a:pt x="-3509" y="344632"/>
                  <a:pt x="12325" y="300709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49921161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dirty="0">
                <a:solidFill>
                  <a:srgbClr val="FFFFFF"/>
                </a:solidFill>
                <a:latin typeface="Bierstadt"/>
                <a:cs typeface="Arial"/>
              </a:rPr>
              <a:t>Doen waar ik goed in ben</a:t>
            </a:r>
            <a:endParaRPr lang="nl-NL" dirty="0">
              <a:solidFill>
                <a:srgbClr val="FFFFFF"/>
              </a:solidFill>
              <a:latin typeface="Bierstadt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BFBBE76-1AB8-B594-63E1-D6B2EED13073}"/>
              </a:ext>
            </a:extLst>
          </p:cNvPr>
          <p:cNvSpPr txBox="1"/>
          <p:nvPr/>
        </p:nvSpPr>
        <p:spPr>
          <a:xfrm>
            <a:off x="4800765" y="1713132"/>
            <a:ext cx="1122777" cy="369332"/>
          </a:xfrm>
          <a:custGeom>
            <a:avLst/>
            <a:gdLst>
              <a:gd name="connsiteX0" fmla="*/ 0 w 1122777"/>
              <a:gd name="connsiteY0" fmla="*/ 0 h 369332"/>
              <a:gd name="connsiteX1" fmla="*/ 550161 w 1122777"/>
              <a:gd name="connsiteY1" fmla="*/ 0 h 369332"/>
              <a:gd name="connsiteX2" fmla="*/ 1122777 w 1122777"/>
              <a:gd name="connsiteY2" fmla="*/ 0 h 369332"/>
              <a:gd name="connsiteX3" fmla="*/ 1122777 w 1122777"/>
              <a:gd name="connsiteY3" fmla="*/ 369332 h 369332"/>
              <a:gd name="connsiteX4" fmla="*/ 595072 w 1122777"/>
              <a:gd name="connsiteY4" fmla="*/ 369332 h 369332"/>
              <a:gd name="connsiteX5" fmla="*/ 0 w 1122777"/>
              <a:gd name="connsiteY5" fmla="*/ 369332 h 369332"/>
              <a:gd name="connsiteX6" fmla="*/ 0 w 1122777"/>
              <a:gd name="connsiteY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2777" h="369332" fill="none" extrusionOk="0">
                <a:moveTo>
                  <a:pt x="0" y="0"/>
                </a:moveTo>
                <a:cubicBezTo>
                  <a:pt x="183486" y="-25365"/>
                  <a:pt x="411685" y="19368"/>
                  <a:pt x="550161" y="0"/>
                </a:cubicBezTo>
                <a:cubicBezTo>
                  <a:pt x="688637" y="-19368"/>
                  <a:pt x="918279" y="15007"/>
                  <a:pt x="1122777" y="0"/>
                </a:cubicBezTo>
                <a:cubicBezTo>
                  <a:pt x="1133889" y="160334"/>
                  <a:pt x="1136488" y="251675"/>
                  <a:pt x="1122777" y="369332"/>
                </a:cubicBezTo>
                <a:cubicBezTo>
                  <a:pt x="982224" y="359383"/>
                  <a:pt x="828974" y="357630"/>
                  <a:pt x="595072" y="369332"/>
                </a:cubicBezTo>
                <a:cubicBezTo>
                  <a:pt x="361170" y="381034"/>
                  <a:pt x="278509" y="373251"/>
                  <a:pt x="0" y="369332"/>
                </a:cubicBezTo>
                <a:cubicBezTo>
                  <a:pt x="3795" y="280416"/>
                  <a:pt x="-2262" y="115266"/>
                  <a:pt x="0" y="0"/>
                </a:cubicBezTo>
                <a:close/>
              </a:path>
              <a:path w="1122777" h="369332" stroke="0" extrusionOk="0">
                <a:moveTo>
                  <a:pt x="0" y="0"/>
                </a:moveTo>
                <a:cubicBezTo>
                  <a:pt x="221630" y="-2209"/>
                  <a:pt x="358018" y="-15891"/>
                  <a:pt x="583844" y="0"/>
                </a:cubicBezTo>
                <a:cubicBezTo>
                  <a:pt x="809670" y="15891"/>
                  <a:pt x="951871" y="8333"/>
                  <a:pt x="1122777" y="0"/>
                </a:cubicBezTo>
                <a:cubicBezTo>
                  <a:pt x="1109557" y="119842"/>
                  <a:pt x="1117964" y="217456"/>
                  <a:pt x="1122777" y="369332"/>
                </a:cubicBezTo>
                <a:cubicBezTo>
                  <a:pt x="859323" y="389809"/>
                  <a:pt x="767178" y="358031"/>
                  <a:pt x="595072" y="369332"/>
                </a:cubicBezTo>
                <a:cubicBezTo>
                  <a:pt x="422966" y="380633"/>
                  <a:pt x="244227" y="339786"/>
                  <a:pt x="0" y="369332"/>
                </a:cubicBezTo>
                <a:cubicBezTo>
                  <a:pt x="-1978" y="191536"/>
                  <a:pt x="-2142" y="109781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71687264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dirty="0">
                <a:solidFill>
                  <a:srgbClr val="FFFFFF"/>
                </a:solidFill>
                <a:latin typeface="Bierstadt"/>
                <a:cs typeface="Arial"/>
              </a:rPr>
              <a:t>Energie</a:t>
            </a:r>
            <a:endParaRPr lang="nl-NL" dirty="0">
              <a:solidFill>
                <a:srgbClr val="FFFFFF"/>
              </a:solidFill>
              <a:latin typeface="Bierstadt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586D299-DE8C-6A2E-F9EE-42099C403DD9}"/>
              </a:ext>
            </a:extLst>
          </p:cNvPr>
          <p:cNvSpPr txBox="1"/>
          <p:nvPr/>
        </p:nvSpPr>
        <p:spPr>
          <a:xfrm>
            <a:off x="267909" y="4559428"/>
            <a:ext cx="1122777" cy="646331"/>
          </a:xfrm>
          <a:custGeom>
            <a:avLst/>
            <a:gdLst>
              <a:gd name="connsiteX0" fmla="*/ 0 w 1122777"/>
              <a:gd name="connsiteY0" fmla="*/ 0 h 646331"/>
              <a:gd name="connsiteX1" fmla="*/ 527705 w 1122777"/>
              <a:gd name="connsiteY1" fmla="*/ 0 h 646331"/>
              <a:gd name="connsiteX2" fmla="*/ 1122777 w 1122777"/>
              <a:gd name="connsiteY2" fmla="*/ 0 h 646331"/>
              <a:gd name="connsiteX3" fmla="*/ 1122777 w 1122777"/>
              <a:gd name="connsiteY3" fmla="*/ 646331 h 646331"/>
              <a:gd name="connsiteX4" fmla="*/ 595072 w 1122777"/>
              <a:gd name="connsiteY4" fmla="*/ 646331 h 646331"/>
              <a:gd name="connsiteX5" fmla="*/ 0 w 1122777"/>
              <a:gd name="connsiteY5" fmla="*/ 646331 h 646331"/>
              <a:gd name="connsiteX6" fmla="*/ 0 w 1122777"/>
              <a:gd name="connsiteY6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2777" h="646331" fill="none" extrusionOk="0">
                <a:moveTo>
                  <a:pt x="0" y="0"/>
                </a:moveTo>
                <a:cubicBezTo>
                  <a:pt x="177592" y="-16750"/>
                  <a:pt x="360909" y="-16522"/>
                  <a:pt x="527705" y="0"/>
                </a:cubicBezTo>
                <a:cubicBezTo>
                  <a:pt x="694502" y="16522"/>
                  <a:pt x="918749" y="-16471"/>
                  <a:pt x="1122777" y="0"/>
                </a:cubicBezTo>
                <a:cubicBezTo>
                  <a:pt x="1137276" y="159154"/>
                  <a:pt x="1118334" y="456896"/>
                  <a:pt x="1122777" y="646331"/>
                </a:cubicBezTo>
                <a:cubicBezTo>
                  <a:pt x="918491" y="649208"/>
                  <a:pt x="780135" y="641439"/>
                  <a:pt x="595072" y="646331"/>
                </a:cubicBezTo>
                <a:cubicBezTo>
                  <a:pt x="410009" y="651223"/>
                  <a:pt x="275590" y="661479"/>
                  <a:pt x="0" y="646331"/>
                </a:cubicBezTo>
                <a:cubicBezTo>
                  <a:pt x="104" y="333349"/>
                  <a:pt x="8595" y="179071"/>
                  <a:pt x="0" y="0"/>
                </a:cubicBezTo>
                <a:close/>
              </a:path>
              <a:path w="1122777" h="646331" stroke="0" extrusionOk="0">
                <a:moveTo>
                  <a:pt x="0" y="0"/>
                </a:moveTo>
                <a:cubicBezTo>
                  <a:pt x="117104" y="20117"/>
                  <a:pt x="356902" y="4698"/>
                  <a:pt x="527705" y="0"/>
                </a:cubicBezTo>
                <a:cubicBezTo>
                  <a:pt x="698508" y="-4698"/>
                  <a:pt x="929017" y="8171"/>
                  <a:pt x="1122777" y="0"/>
                </a:cubicBezTo>
                <a:cubicBezTo>
                  <a:pt x="1122073" y="149499"/>
                  <a:pt x="1150440" y="327671"/>
                  <a:pt x="1122777" y="646331"/>
                </a:cubicBezTo>
                <a:cubicBezTo>
                  <a:pt x="879879" y="633085"/>
                  <a:pt x="811659" y="635137"/>
                  <a:pt x="595072" y="646331"/>
                </a:cubicBezTo>
                <a:cubicBezTo>
                  <a:pt x="378486" y="657525"/>
                  <a:pt x="128732" y="648938"/>
                  <a:pt x="0" y="646331"/>
                </a:cubicBezTo>
                <a:cubicBezTo>
                  <a:pt x="27485" y="453944"/>
                  <a:pt x="5607" y="190219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85509974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dirty="0">
                <a:solidFill>
                  <a:srgbClr val="FFFFFF"/>
                </a:solidFill>
                <a:latin typeface="Bierstadt"/>
                <a:cs typeface="Arial"/>
              </a:rPr>
              <a:t>Trots op het werk</a:t>
            </a:r>
            <a:endParaRPr lang="nl-NL" dirty="0">
              <a:solidFill>
                <a:srgbClr val="FFFFFF"/>
              </a:solidFill>
              <a:latin typeface="Bierstadt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41F5DC3-2C09-5D8A-AEE0-7CF07C78061D}"/>
              </a:ext>
            </a:extLst>
          </p:cNvPr>
          <p:cNvSpPr txBox="1"/>
          <p:nvPr/>
        </p:nvSpPr>
        <p:spPr>
          <a:xfrm>
            <a:off x="3313145" y="5814486"/>
            <a:ext cx="1122777" cy="369332"/>
          </a:xfrm>
          <a:custGeom>
            <a:avLst/>
            <a:gdLst>
              <a:gd name="connsiteX0" fmla="*/ 0 w 1122777"/>
              <a:gd name="connsiteY0" fmla="*/ 0 h 369332"/>
              <a:gd name="connsiteX1" fmla="*/ 572616 w 1122777"/>
              <a:gd name="connsiteY1" fmla="*/ 0 h 369332"/>
              <a:gd name="connsiteX2" fmla="*/ 1122777 w 1122777"/>
              <a:gd name="connsiteY2" fmla="*/ 0 h 369332"/>
              <a:gd name="connsiteX3" fmla="*/ 1122777 w 1122777"/>
              <a:gd name="connsiteY3" fmla="*/ 369332 h 369332"/>
              <a:gd name="connsiteX4" fmla="*/ 561389 w 1122777"/>
              <a:gd name="connsiteY4" fmla="*/ 369332 h 369332"/>
              <a:gd name="connsiteX5" fmla="*/ 0 w 1122777"/>
              <a:gd name="connsiteY5" fmla="*/ 369332 h 369332"/>
              <a:gd name="connsiteX6" fmla="*/ 0 w 1122777"/>
              <a:gd name="connsiteY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2777" h="369332" fill="none" extrusionOk="0">
                <a:moveTo>
                  <a:pt x="0" y="0"/>
                </a:moveTo>
                <a:cubicBezTo>
                  <a:pt x="181719" y="26785"/>
                  <a:pt x="308025" y="25823"/>
                  <a:pt x="572616" y="0"/>
                </a:cubicBezTo>
                <a:cubicBezTo>
                  <a:pt x="837207" y="-25823"/>
                  <a:pt x="853557" y="11113"/>
                  <a:pt x="1122777" y="0"/>
                </a:cubicBezTo>
                <a:cubicBezTo>
                  <a:pt x="1125221" y="85297"/>
                  <a:pt x="1127028" y="295138"/>
                  <a:pt x="1122777" y="369332"/>
                </a:cubicBezTo>
                <a:cubicBezTo>
                  <a:pt x="877931" y="345373"/>
                  <a:pt x="818402" y="344451"/>
                  <a:pt x="561389" y="369332"/>
                </a:cubicBezTo>
                <a:cubicBezTo>
                  <a:pt x="304376" y="394213"/>
                  <a:pt x="220943" y="357458"/>
                  <a:pt x="0" y="369332"/>
                </a:cubicBezTo>
                <a:cubicBezTo>
                  <a:pt x="-11678" y="295186"/>
                  <a:pt x="-12845" y="126509"/>
                  <a:pt x="0" y="0"/>
                </a:cubicBezTo>
                <a:close/>
              </a:path>
              <a:path w="1122777" h="369332" stroke="0" extrusionOk="0">
                <a:moveTo>
                  <a:pt x="0" y="0"/>
                </a:moveTo>
                <a:cubicBezTo>
                  <a:pt x="126532" y="-10771"/>
                  <a:pt x="343575" y="-22308"/>
                  <a:pt x="538933" y="0"/>
                </a:cubicBezTo>
                <a:cubicBezTo>
                  <a:pt x="734291" y="22308"/>
                  <a:pt x="885386" y="-25058"/>
                  <a:pt x="1122777" y="0"/>
                </a:cubicBezTo>
                <a:cubicBezTo>
                  <a:pt x="1108859" y="101530"/>
                  <a:pt x="1109267" y="186691"/>
                  <a:pt x="1122777" y="369332"/>
                </a:cubicBezTo>
                <a:cubicBezTo>
                  <a:pt x="921501" y="390760"/>
                  <a:pt x="758977" y="353514"/>
                  <a:pt x="538933" y="369332"/>
                </a:cubicBezTo>
                <a:cubicBezTo>
                  <a:pt x="318889" y="385150"/>
                  <a:pt x="235272" y="351858"/>
                  <a:pt x="0" y="369332"/>
                </a:cubicBezTo>
                <a:cubicBezTo>
                  <a:pt x="182" y="248759"/>
                  <a:pt x="-13488" y="117056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5145222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dirty="0">
                <a:solidFill>
                  <a:srgbClr val="FFFFFF"/>
                </a:solidFill>
                <a:latin typeface="Bierstadt"/>
                <a:cs typeface="Arial"/>
              </a:rPr>
              <a:t>Plezier</a:t>
            </a:r>
            <a:endParaRPr lang="nl-NL" dirty="0">
              <a:solidFill>
                <a:srgbClr val="FFFFFF"/>
              </a:solidFill>
              <a:latin typeface="Bierstadt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1153085-63A7-1EEE-07A5-59BBB574D7AC}"/>
              </a:ext>
            </a:extLst>
          </p:cNvPr>
          <p:cNvSpPr txBox="1"/>
          <p:nvPr/>
        </p:nvSpPr>
        <p:spPr>
          <a:xfrm>
            <a:off x="1208896" y="3239743"/>
            <a:ext cx="1947407" cy="369332"/>
          </a:xfrm>
          <a:custGeom>
            <a:avLst/>
            <a:gdLst>
              <a:gd name="connsiteX0" fmla="*/ 0 w 1947407"/>
              <a:gd name="connsiteY0" fmla="*/ 0 h 369332"/>
              <a:gd name="connsiteX1" fmla="*/ 590713 w 1947407"/>
              <a:gd name="connsiteY1" fmla="*/ 0 h 369332"/>
              <a:gd name="connsiteX2" fmla="*/ 1200901 w 1947407"/>
              <a:gd name="connsiteY2" fmla="*/ 0 h 369332"/>
              <a:gd name="connsiteX3" fmla="*/ 1947407 w 1947407"/>
              <a:gd name="connsiteY3" fmla="*/ 0 h 369332"/>
              <a:gd name="connsiteX4" fmla="*/ 1947407 w 1947407"/>
              <a:gd name="connsiteY4" fmla="*/ 369332 h 369332"/>
              <a:gd name="connsiteX5" fmla="*/ 1298271 w 1947407"/>
              <a:gd name="connsiteY5" fmla="*/ 369332 h 369332"/>
              <a:gd name="connsiteX6" fmla="*/ 707558 w 1947407"/>
              <a:gd name="connsiteY6" fmla="*/ 369332 h 369332"/>
              <a:gd name="connsiteX7" fmla="*/ 0 w 1947407"/>
              <a:gd name="connsiteY7" fmla="*/ 369332 h 369332"/>
              <a:gd name="connsiteX8" fmla="*/ 0 w 1947407"/>
              <a:gd name="connsiteY8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7407" h="369332" fill="none" extrusionOk="0">
                <a:moveTo>
                  <a:pt x="0" y="0"/>
                </a:moveTo>
                <a:cubicBezTo>
                  <a:pt x="228433" y="-541"/>
                  <a:pt x="402517" y="24607"/>
                  <a:pt x="590713" y="0"/>
                </a:cubicBezTo>
                <a:cubicBezTo>
                  <a:pt x="778909" y="-24607"/>
                  <a:pt x="927897" y="-13035"/>
                  <a:pt x="1200901" y="0"/>
                </a:cubicBezTo>
                <a:cubicBezTo>
                  <a:pt x="1473905" y="13035"/>
                  <a:pt x="1771822" y="22288"/>
                  <a:pt x="1947407" y="0"/>
                </a:cubicBezTo>
                <a:cubicBezTo>
                  <a:pt x="1931406" y="99507"/>
                  <a:pt x="1937886" y="265172"/>
                  <a:pt x="1947407" y="369332"/>
                </a:cubicBezTo>
                <a:cubicBezTo>
                  <a:pt x="1664484" y="393256"/>
                  <a:pt x="1475817" y="354896"/>
                  <a:pt x="1298271" y="369332"/>
                </a:cubicBezTo>
                <a:cubicBezTo>
                  <a:pt x="1120725" y="383768"/>
                  <a:pt x="951987" y="354285"/>
                  <a:pt x="707558" y="369332"/>
                </a:cubicBezTo>
                <a:cubicBezTo>
                  <a:pt x="463129" y="384379"/>
                  <a:pt x="317223" y="394714"/>
                  <a:pt x="0" y="369332"/>
                </a:cubicBezTo>
                <a:cubicBezTo>
                  <a:pt x="9607" y="228909"/>
                  <a:pt x="-7449" y="107386"/>
                  <a:pt x="0" y="0"/>
                </a:cubicBezTo>
                <a:close/>
              </a:path>
              <a:path w="1947407" h="369332" stroke="0" extrusionOk="0">
                <a:moveTo>
                  <a:pt x="0" y="0"/>
                </a:moveTo>
                <a:cubicBezTo>
                  <a:pt x="170121" y="-25426"/>
                  <a:pt x="445249" y="28297"/>
                  <a:pt x="629662" y="0"/>
                </a:cubicBezTo>
                <a:cubicBezTo>
                  <a:pt x="814075" y="-28297"/>
                  <a:pt x="1097715" y="7625"/>
                  <a:pt x="1220375" y="0"/>
                </a:cubicBezTo>
                <a:cubicBezTo>
                  <a:pt x="1343035" y="-7625"/>
                  <a:pt x="1778349" y="-32896"/>
                  <a:pt x="1947407" y="0"/>
                </a:cubicBezTo>
                <a:cubicBezTo>
                  <a:pt x="1958161" y="166242"/>
                  <a:pt x="1947190" y="214254"/>
                  <a:pt x="1947407" y="369332"/>
                </a:cubicBezTo>
                <a:cubicBezTo>
                  <a:pt x="1687630" y="373700"/>
                  <a:pt x="1472886" y="384836"/>
                  <a:pt x="1337219" y="369332"/>
                </a:cubicBezTo>
                <a:cubicBezTo>
                  <a:pt x="1201552" y="353828"/>
                  <a:pt x="879171" y="345051"/>
                  <a:pt x="688084" y="369332"/>
                </a:cubicBezTo>
                <a:cubicBezTo>
                  <a:pt x="496998" y="393613"/>
                  <a:pt x="228646" y="338860"/>
                  <a:pt x="0" y="369332"/>
                </a:cubicBezTo>
                <a:cubicBezTo>
                  <a:pt x="-1872" y="235369"/>
                  <a:pt x="7949" y="135759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8362024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dirty="0">
                <a:solidFill>
                  <a:srgbClr val="FFFFFF"/>
                </a:solidFill>
                <a:latin typeface="Bierstadt"/>
                <a:cs typeface="Arial"/>
              </a:rPr>
              <a:t>Zelfstandigheid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2EC8D30-52D1-9C98-8A53-AC7C650DCC50}"/>
              </a:ext>
            </a:extLst>
          </p:cNvPr>
          <p:cNvSpPr txBox="1"/>
          <p:nvPr/>
        </p:nvSpPr>
        <p:spPr>
          <a:xfrm>
            <a:off x="7996591" y="2550810"/>
            <a:ext cx="1360902" cy="369332"/>
          </a:xfrm>
          <a:custGeom>
            <a:avLst/>
            <a:gdLst>
              <a:gd name="connsiteX0" fmla="*/ 0 w 1360902"/>
              <a:gd name="connsiteY0" fmla="*/ 0 h 369332"/>
              <a:gd name="connsiteX1" fmla="*/ 666842 w 1360902"/>
              <a:gd name="connsiteY1" fmla="*/ 0 h 369332"/>
              <a:gd name="connsiteX2" fmla="*/ 1360902 w 1360902"/>
              <a:gd name="connsiteY2" fmla="*/ 0 h 369332"/>
              <a:gd name="connsiteX3" fmla="*/ 1360902 w 1360902"/>
              <a:gd name="connsiteY3" fmla="*/ 369332 h 369332"/>
              <a:gd name="connsiteX4" fmla="*/ 680451 w 1360902"/>
              <a:gd name="connsiteY4" fmla="*/ 369332 h 369332"/>
              <a:gd name="connsiteX5" fmla="*/ 0 w 1360902"/>
              <a:gd name="connsiteY5" fmla="*/ 369332 h 369332"/>
              <a:gd name="connsiteX6" fmla="*/ 0 w 1360902"/>
              <a:gd name="connsiteY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0902" h="369332" fill="none" extrusionOk="0">
                <a:moveTo>
                  <a:pt x="0" y="0"/>
                </a:moveTo>
                <a:cubicBezTo>
                  <a:pt x="183082" y="23044"/>
                  <a:pt x="416884" y="-22042"/>
                  <a:pt x="666842" y="0"/>
                </a:cubicBezTo>
                <a:cubicBezTo>
                  <a:pt x="916800" y="22042"/>
                  <a:pt x="1201039" y="-11572"/>
                  <a:pt x="1360902" y="0"/>
                </a:cubicBezTo>
                <a:cubicBezTo>
                  <a:pt x="1348770" y="119621"/>
                  <a:pt x="1343255" y="248811"/>
                  <a:pt x="1360902" y="369332"/>
                </a:cubicBezTo>
                <a:cubicBezTo>
                  <a:pt x="1082404" y="399715"/>
                  <a:pt x="863183" y="345365"/>
                  <a:pt x="680451" y="369332"/>
                </a:cubicBezTo>
                <a:cubicBezTo>
                  <a:pt x="497719" y="393299"/>
                  <a:pt x="206351" y="390593"/>
                  <a:pt x="0" y="369332"/>
                </a:cubicBezTo>
                <a:cubicBezTo>
                  <a:pt x="-12263" y="261084"/>
                  <a:pt x="11257" y="140194"/>
                  <a:pt x="0" y="0"/>
                </a:cubicBezTo>
                <a:close/>
              </a:path>
              <a:path w="1360902" h="369332" stroke="0" extrusionOk="0">
                <a:moveTo>
                  <a:pt x="0" y="0"/>
                </a:moveTo>
                <a:cubicBezTo>
                  <a:pt x="259202" y="14001"/>
                  <a:pt x="397264" y="20123"/>
                  <a:pt x="666842" y="0"/>
                </a:cubicBezTo>
                <a:cubicBezTo>
                  <a:pt x="936420" y="-20123"/>
                  <a:pt x="1202472" y="-33414"/>
                  <a:pt x="1360902" y="0"/>
                </a:cubicBezTo>
                <a:cubicBezTo>
                  <a:pt x="1354648" y="99273"/>
                  <a:pt x="1353212" y="289061"/>
                  <a:pt x="1360902" y="369332"/>
                </a:cubicBezTo>
                <a:cubicBezTo>
                  <a:pt x="1181950" y="386422"/>
                  <a:pt x="913795" y="400991"/>
                  <a:pt x="666842" y="369332"/>
                </a:cubicBezTo>
                <a:cubicBezTo>
                  <a:pt x="419889" y="337673"/>
                  <a:pt x="144893" y="380753"/>
                  <a:pt x="0" y="369332"/>
                </a:cubicBezTo>
                <a:cubicBezTo>
                  <a:pt x="-13570" y="275328"/>
                  <a:pt x="-15147" y="176710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29948596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dirty="0">
                <a:solidFill>
                  <a:srgbClr val="FFFFFF"/>
                </a:solidFill>
                <a:latin typeface="Bierstadt"/>
                <a:cs typeface="Arial"/>
              </a:rPr>
              <a:t>Uitdaging</a:t>
            </a:r>
            <a:endParaRPr lang="nl-NL" dirty="0">
              <a:solidFill>
                <a:srgbClr val="FFFFFF"/>
              </a:solidFill>
              <a:latin typeface="Bierstadt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B6D5BBF-9DFE-A14F-3100-EFFF9014A004}"/>
              </a:ext>
            </a:extLst>
          </p:cNvPr>
          <p:cNvSpPr txBox="1"/>
          <p:nvPr/>
        </p:nvSpPr>
        <p:spPr>
          <a:xfrm>
            <a:off x="6594780" y="5812797"/>
            <a:ext cx="1686448" cy="369332"/>
          </a:xfrm>
          <a:custGeom>
            <a:avLst/>
            <a:gdLst>
              <a:gd name="connsiteX0" fmla="*/ 0 w 1686448"/>
              <a:gd name="connsiteY0" fmla="*/ 0 h 369332"/>
              <a:gd name="connsiteX1" fmla="*/ 579014 w 1686448"/>
              <a:gd name="connsiteY1" fmla="*/ 0 h 369332"/>
              <a:gd name="connsiteX2" fmla="*/ 1174892 w 1686448"/>
              <a:gd name="connsiteY2" fmla="*/ 0 h 369332"/>
              <a:gd name="connsiteX3" fmla="*/ 1686448 w 1686448"/>
              <a:gd name="connsiteY3" fmla="*/ 0 h 369332"/>
              <a:gd name="connsiteX4" fmla="*/ 1686448 w 1686448"/>
              <a:gd name="connsiteY4" fmla="*/ 369332 h 369332"/>
              <a:gd name="connsiteX5" fmla="*/ 1174892 w 1686448"/>
              <a:gd name="connsiteY5" fmla="*/ 369332 h 369332"/>
              <a:gd name="connsiteX6" fmla="*/ 646472 w 1686448"/>
              <a:gd name="connsiteY6" fmla="*/ 369332 h 369332"/>
              <a:gd name="connsiteX7" fmla="*/ 0 w 1686448"/>
              <a:gd name="connsiteY7" fmla="*/ 369332 h 369332"/>
              <a:gd name="connsiteX8" fmla="*/ 0 w 1686448"/>
              <a:gd name="connsiteY8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6448" h="369332" fill="none" extrusionOk="0">
                <a:moveTo>
                  <a:pt x="0" y="0"/>
                </a:moveTo>
                <a:cubicBezTo>
                  <a:pt x="261993" y="7475"/>
                  <a:pt x="458216" y="5406"/>
                  <a:pt x="579014" y="0"/>
                </a:cubicBezTo>
                <a:cubicBezTo>
                  <a:pt x="699812" y="-5406"/>
                  <a:pt x="904415" y="26792"/>
                  <a:pt x="1174892" y="0"/>
                </a:cubicBezTo>
                <a:cubicBezTo>
                  <a:pt x="1445369" y="-26792"/>
                  <a:pt x="1470438" y="12883"/>
                  <a:pt x="1686448" y="0"/>
                </a:cubicBezTo>
                <a:cubicBezTo>
                  <a:pt x="1678354" y="78629"/>
                  <a:pt x="1670481" y="271171"/>
                  <a:pt x="1686448" y="369332"/>
                </a:cubicBezTo>
                <a:cubicBezTo>
                  <a:pt x="1477007" y="376035"/>
                  <a:pt x="1278657" y="380981"/>
                  <a:pt x="1174892" y="369332"/>
                </a:cubicBezTo>
                <a:cubicBezTo>
                  <a:pt x="1071127" y="357683"/>
                  <a:pt x="868979" y="385946"/>
                  <a:pt x="646472" y="369332"/>
                </a:cubicBezTo>
                <a:cubicBezTo>
                  <a:pt x="423965" y="352718"/>
                  <a:pt x="224412" y="360838"/>
                  <a:pt x="0" y="369332"/>
                </a:cubicBezTo>
                <a:cubicBezTo>
                  <a:pt x="2533" y="271898"/>
                  <a:pt x="-5750" y="126274"/>
                  <a:pt x="0" y="0"/>
                </a:cubicBezTo>
                <a:close/>
              </a:path>
              <a:path w="1686448" h="369332" stroke="0" extrusionOk="0">
                <a:moveTo>
                  <a:pt x="0" y="0"/>
                </a:moveTo>
                <a:cubicBezTo>
                  <a:pt x="149812" y="8837"/>
                  <a:pt x="296824" y="-3676"/>
                  <a:pt x="528420" y="0"/>
                </a:cubicBezTo>
                <a:cubicBezTo>
                  <a:pt x="760016" y="3676"/>
                  <a:pt x="934085" y="16355"/>
                  <a:pt x="1090570" y="0"/>
                </a:cubicBezTo>
                <a:cubicBezTo>
                  <a:pt x="1247055" y="-16355"/>
                  <a:pt x="1403805" y="-9180"/>
                  <a:pt x="1686448" y="0"/>
                </a:cubicBezTo>
                <a:cubicBezTo>
                  <a:pt x="1692122" y="117053"/>
                  <a:pt x="1676852" y="291243"/>
                  <a:pt x="1686448" y="369332"/>
                </a:cubicBezTo>
                <a:cubicBezTo>
                  <a:pt x="1550105" y="373229"/>
                  <a:pt x="1344418" y="387389"/>
                  <a:pt x="1141163" y="369332"/>
                </a:cubicBezTo>
                <a:cubicBezTo>
                  <a:pt x="937909" y="351275"/>
                  <a:pt x="728511" y="393043"/>
                  <a:pt x="545285" y="369332"/>
                </a:cubicBezTo>
                <a:cubicBezTo>
                  <a:pt x="362059" y="345621"/>
                  <a:pt x="120057" y="370085"/>
                  <a:pt x="0" y="369332"/>
                </a:cubicBezTo>
                <a:cubicBezTo>
                  <a:pt x="3371" y="213628"/>
                  <a:pt x="-5603" y="86982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2795382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dirty="0">
                <a:solidFill>
                  <a:srgbClr val="FFFFFF"/>
                </a:solidFill>
                <a:latin typeface="Bierstadt"/>
                <a:cs typeface="Arial"/>
              </a:rPr>
              <a:t>Fijne werksfeer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A8D7BF4-A3B9-288A-B77C-5EC118F8C1B5}"/>
              </a:ext>
            </a:extLst>
          </p:cNvPr>
          <p:cNvSpPr txBox="1"/>
          <p:nvPr/>
        </p:nvSpPr>
        <p:spPr>
          <a:xfrm>
            <a:off x="7436450" y="1352395"/>
            <a:ext cx="1122777" cy="369332"/>
          </a:xfrm>
          <a:custGeom>
            <a:avLst/>
            <a:gdLst>
              <a:gd name="connsiteX0" fmla="*/ 0 w 1122777"/>
              <a:gd name="connsiteY0" fmla="*/ 0 h 369332"/>
              <a:gd name="connsiteX1" fmla="*/ 561389 w 1122777"/>
              <a:gd name="connsiteY1" fmla="*/ 0 h 369332"/>
              <a:gd name="connsiteX2" fmla="*/ 1122777 w 1122777"/>
              <a:gd name="connsiteY2" fmla="*/ 0 h 369332"/>
              <a:gd name="connsiteX3" fmla="*/ 1122777 w 1122777"/>
              <a:gd name="connsiteY3" fmla="*/ 369332 h 369332"/>
              <a:gd name="connsiteX4" fmla="*/ 572616 w 1122777"/>
              <a:gd name="connsiteY4" fmla="*/ 369332 h 369332"/>
              <a:gd name="connsiteX5" fmla="*/ 0 w 1122777"/>
              <a:gd name="connsiteY5" fmla="*/ 369332 h 369332"/>
              <a:gd name="connsiteX6" fmla="*/ 0 w 1122777"/>
              <a:gd name="connsiteY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2777" h="369332" fill="none" extrusionOk="0">
                <a:moveTo>
                  <a:pt x="0" y="0"/>
                </a:moveTo>
                <a:cubicBezTo>
                  <a:pt x="201568" y="2022"/>
                  <a:pt x="344547" y="24225"/>
                  <a:pt x="561389" y="0"/>
                </a:cubicBezTo>
                <a:cubicBezTo>
                  <a:pt x="778231" y="-24225"/>
                  <a:pt x="896932" y="-2756"/>
                  <a:pt x="1122777" y="0"/>
                </a:cubicBezTo>
                <a:cubicBezTo>
                  <a:pt x="1121583" y="122319"/>
                  <a:pt x="1113006" y="228385"/>
                  <a:pt x="1122777" y="369332"/>
                </a:cubicBezTo>
                <a:cubicBezTo>
                  <a:pt x="851268" y="387769"/>
                  <a:pt x="816954" y="348842"/>
                  <a:pt x="572616" y="369332"/>
                </a:cubicBezTo>
                <a:cubicBezTo>
                  <a:pt x="328278" y="389822"/>
                  <a:pt x="168209" y="359812"/>
                  <a:pt x="0" y="369332"/>
                </a:cubicBezTo>
                <a:cubicBezTo>
                  <a:pt x="16038" y="249446"/>
                  <a:pt x="11353" y="117266"/>
                  <a:pt x="0" y="0"/>
                </a:cubicBezTo>
                <a:close/>
              </a:path>
              <a:path w="1122777" h="369332" stroke="0" extrusionOk="0">
                <a:moveTo>
                  <a:pt x="0" y="0"/>
                </a:moveTo>
                <a:cubicBezTo>
                  <a:pt x="209652" y="20904"/>
                  <a:pt x="376607" y="19618"/>
                  <a:pt x="561389" y="0"/>
                </a:cubicBezTo>
                <a:cubicBezTo>
                  <a:pt x="746171" y="-19618"/>
                  <a:pt x="888922" y="-16396"/>
                  <a:pt x="1122777" y="0"/>
                </a:cubicBezTo>
                <a:cubicBezTo>
                  <a:pt x="1129321" y="163536"/>
                  <a:pt x="1120114" y="295117"/>
                  <a:pt x="1122777" y="369332"/>
                </a:cubicBezTo>
                <a:cubicBezTo>
                  <a:pt x="979699" y="385248"/>
                  <a:pt x="851227" y="387517"/>
                  <a:pt x="583844" y="369332"/>
                </a:cubicBezTo>
                <a:cubicBezTo>
                  <a:pt x="316461" y="351147"/>
                  <a:pt x="181423" y="372740"/>
                  <a:pt x="0" y="369332"/>
                </a:cubicBezTo>
                <a:cubicBezTo>
                  <a:pt x="-7558" y="283759"/>
                  <a:pt x="10997" y="153840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24759424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dirty="0">
                <a:solidFill>
                  <a:srgbClr val="FFFFFF"/>
                </a:solidFill>
                <a:latin typeface="Bierstadt"/>
                <a:cs typeface="Arial"/>
              </a:rPr>
              <a:t>Gezellig</a:t>
            </a:r>
            <a:endParaRPr lang="nl-NL" dirty="0">
              <a:solidFill>
                <a:srgbClr val="FFFFFF"/>
              </a:solidFill>
              <a:latin typeface="Bierstadt"/>
            </a:endParaRPr>
          </a:p>
        </p:txBody>
      </p:sp>
    </p:spTree>
    <p:extLst>
      <p:ext uri="{BB962C8B-B14F-4D97-AF65-F5344CB8AC3E}">
        <p14:creationId xmlns:p14="http://schemas.microsoft.com/office/powerpoint/2010/main" val="26161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FFCC38-D58E-4E17-AA29-4F5F2A66F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66" y="415437"/>
            <a:ext cx="2742839" cy="615553"/>
          </a:xfrm>
        </p:spPr>
        <p:txBody>
          <a:bodyPr vert="horz" wrap="square" lIns="0" tIns="0" rIns="0" bIns="0" rtlCol="0" anchor="b" anchorCtr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Bierstadt"/>
                <a:cs typeface="Segoe UI"/>
              </a:rPr>
              <a:t>6. </a:t>
            </a:r>
            <a:r>
              <a:rPr lang="en-US" dirty="0" err="1">
                <a:latin typeface="Bierstadt"/>
                <a:cs typeface="Segoe UI"/>
              </a:rPr>
              <a:t>Scholing</a:t>
            </a:r>
            <a:endParaRPr lang="nl-NL" dirty="0" err="1">
              <a:latin typeface="Bierstadt"/>
            </a:endParaRPr>
          </a:p>
        </p:txBody>
      </p:sp>
      <p:sp>
        <p:nvSpPr>
          <p:cNvPr id="9219" name="Rectangle 8">
            <a:extLst>
              <a:ext uri="{FF2B5EF4-FFF2-40B4-BE49-F238E27FC236}">
                <a16:creationId xmlns:a16="http://schemas.microsoft.com/office/drawing/2014/main" id="{A17D04F1-4318-4DD6-B27E-D66AE4D426B2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>
          <a:xfrm>
            <a:off x="2196307" y="1355705"/>
            <a:ext cx="7799387" cy="1534757"/>
          </a:xfr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en-US" altLang="en-US" sz="2000">
                <a:latin typeface="Bierstadt"/>
                <a:cs typeface="Segoe UI"/>
              </a:rPr>
              <a:t>In het </a:t>
            </a:r>
            <a:r>
              <a:rPr lang="en-US" altLang="en-US" sz="2000" err="1">
                <a:latin typeface="Bierstadt"/>
                <a:cs typeface="Segoe UI"/>
              </a:rPr>
              <a:t>afgelopen</a:t>
            </a:r>
            <a:r>
              <a:rPr lang="en-US" altLang="en-US" sz="2000">
                <a:latin typeface="Bierstadt"/>
                <a:cs typeface="Segoe UI"/>
              </a:rPr>
              <a:t> </a:t>
            </a:r>
            <a:r>
              <a:rPr lang="en-US" altLang="en-US" sz="2000" err="1">
                <a:latin typeface="Bierstadt"/>
                <a:cs typeface="Segoe UI"/>
              </a:rPr>
              <a:t>jaar</a:t>
            </a:r>
            <a:r>
              <a:rPr lang="en-US" altLang="en-US" sz="2000">
                <a:latin typeface="Bierstadt"/>
                <a:cs typeface="Segoe UI"/>
              </a:rPr>
              <a:t> is het team geschoold in:</a:t>
            </a:r>
            <a:endParaRPr lang="en-US" altLang="en-US" sz="2000">
              <a:latin typeface="Bierstadt"/>
            </a:endParaRPr>
          </a:p>
        </p:txBody>
      </p:sp>
      <p:pic>
        <p:nvPicPr>
          <p:cNvPr id="57" name="Afbeelding 56" descr="Een stapel boeken op een houten tafel">
            <a:extLst>
              <a:ext uri="{FF2B5EF4-FFF2-40B4-BE49-F238E27FC236}">
                <a16:creationId xmlns:a16="http://schemas.microsoft.com/office/drawing/2014/main" id="{60D17971-2ACD-DE4C-4062-7558F54B2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-153" b="12968"/>
          <a:stretch/>
        </p:blipFill>
        <p:spPr>
          <a:xfrm>
            <a:off x="5311588" y="2891119"/>
            <a:ext cx="6878171" cy="3966886"/>
          </a:xfrm>
          <a:prstGeom prst="rect">
            <a:avLst/>
          </a:prstGeom>
        </p:spPr>
      </p:pic>
      <p:graphicFrame>
        <p:nvGraphicFramePr>
          <p:cNvPr id="9310" name="Diagram 9309">
            <a:extLst>
              <a:ext uri="{FF2B5EF4-FFF2-40B4-BE49-F238E27FC236}">
                <a16:creationId xmlns:a16="http://schemas.microsoft.com/office/drawing/2014/main" id="{9B8A6520-1E80-67B8-EFA2-9780FE87E6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3259749"/>
              </p:ext>
            </p:extLst>
          </p:nvPr>
        </p:nvGraphicFramePr>
        <p:xfrm>
          <a:off x="313766" y="1723467"/>
          <a:ext cx="9289674" cy="4879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473" name="Tekstvak 11472">
            <a:extLst>
              <a:ext uri="{FF2B5EF4-FFF2-40B4-BE49-F238E27FC236}">
                <a16:creationId xmlns:a16="http://schemas.microsoft.com/office/drawing/2014/main" id="{940AD4E4-F29D-547D-E547-DAD20A7D7281}"/>
              </a:ext>
            </a:extLst>
          </p:cNvPr>
          <p:cNvSpPr txBox="1"/>
          <p:nvPr/>
        </p:nvSpPr>
        <p:spPr>
          <a:xfrm>
            <a:off x="9800665" y="2303931"/>
            <a:ext cx="28664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b="1" dirty="0">
                <a:latin typeface="Bierstadt"/>
              </a:rPr>
              <a:t>Supervisie, intervisie en werkoverleg </a:t>
            </a:r>
            <a:endParaRPr lang="nl-NL" sz="1600" b="1">
              <a:latin typeface="Bierstad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10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shuis, wolk, hemel, gras&#10;&#10;Automatisch gegenereerde beschrijving">
            <a:extLst>
              <a:ext uri="{FF2B5EF4-FFF2-40B4-BE49-F238E27FC236}">
                <a16:creationId xmlns:a16="http://schemas.microsoft.com/office/drawing/2014/main" id="{B9C745C3-DCF4-E0AD-33E7-A3F89B13AA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0615" r="-336" b="17115"/>
          <a:stretch/>
        </p:blipFill>
        <p:spPr>
          <a:xfrm>
            <a:off x="2241" y="1150452"/>
            <a:ext cx="12203423" cy="570461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D9E38B3-4686-8247-9625-49018D29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13" y="538703"/>
            <a:ext cx="9141397" cy="615553"/>
          </a:xfrm>
        </p:spPr>
        <p:txBody>
          <a:bodyPr/>
          <a:lstStyle/>
          <a:p>
            <a:pPr algn="l"/>
            <a:r>
              <a:rPr lang="en-US">
                <a:cs typeface="Segoe UI"/>
              </a:rPr>
              <a:t>7. Locatie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DEAE789-E7F7-CE1E-BF1B-D81D4535E6F4}"/>
              </a:ext>
            </a:extLst>
          </p:cNvPr>
          <p:cNvSpPr txBox="1"/>
          <p:nvPr/>
        </p:nvSpPr>
        <p:spPr>
          <a:xfrm>
            <a:off x="264458" y="1429870"/>
            <a:ext cx="11663081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Aptos"/>
              <a:buChar char="•"/>
            </a:pPr>
            <a:r>
              <a:rPr lang="nl-NL" sz="2400" dirty="0">
                <a:latin typeface="Bierstadt"/>
              </a:rPr>
              <a:t>Belangrijk in 2023 was de parkeerdruk verlagen en de belasting op de locatie over de week verdelen. </a:t>
            </a:r>
            <a:br>
              <a:rPr lang="nl-NL" sz="2400" dirty="0">
                <a:latin typeface="Bierstadt"/>
              </a:rPr>
            </a:br>
            <a:r>
              <a:rPr lang="nl-NL" sz="2400" dirty="0">
                <a:latin typeface="Bierstadt"/>
              </a:rPr>
              <a:t>In grote lijnen is dit gelukt, maar wordt door de omgeving niet als voldoende ervaren. </a:t>
            </a:r>
            <a:br>
              <a:rPr lang="nl-NL" sz="2400" dirty="0">
                <a:latin typeface="Bierstadt"/>
              </a:rPr>
            </a:br>
            <a:endParaRPr lang="nl-NL" sz="2400">
              <a:latin typeface="Bierstadt"/>
            </a:endParaRPr>
          </a:p>
          <a:p>
            <a:pPr marL="228600" indent="-228600">
              <a:buFont typeface="Aptos"/>
              <a:buChar char="•"/>
            </a:pPr>
            <a:r>
              <a:rPr lang="nl-NL" sz="2400" dirty="0">
                <a:latin typeface="Bierstadt"/>
              </a:rPr>
              <a:t>De samenstelling van de kudde paarden is veranderd. De Stichting is minder paarden gaan leasen. </a:t>
            </a:r>
            <a:endParaRPr lang="nl-NL" dirty="0">
              <a:cs typeface="Arial" panose="020B0604020202020204" pitchFamily="34" charset="0"/>
            </a:endParaRPr>
          </a:p>
          <a:p>
            <a:endParaRPr lang="nl-NL" sz="2400" dirty="0">
              <a:latin typeface="Bierstadt"/>
            </a:endParaRPr>
          </a:p>
        </p:txBody>
      </p:sp>
    </p:spTree>
    <p:extLst>
      <p:ext uri="{BB962C8B-B14F-4D97-AF65-F5344CB8AC3E}">
        <p14:creationId xmlns:p14="http://schemas.microsoft.com/office/powerpoint/2010/main" val="153360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B2BF8-56BF-ACE1-3F2A-9FB1115F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111" y="1034289"/>
            <a:ext cx="7034137" cy="5491294"/>
          </a:xfrm>
        </p:spPr>
        <p:txBody>
          <a:bodyPr anchor="ctr">
            <a:normAutofit/>
          </a:bodyPr>
          <a:lstStyle/>
          <a:p>
            <a:r>
              <a:rPr lang="nl-NL" dirty="0"/>
              <a:t>Tot slot:</a:t>
            </a:r>
            <a:br>
              <a:rPr lang="nl-NL" dirty="0"/>
            </a:br>
            <a:br>
              <a:rPr lang="nl-NL" dirty="0"/>
            </a:br>
            <a:r>
              <a:rPr lang="nl-NL" sz="2000" dirty="0">
                <a:cs typeface="Segoe UI"/>
              </a:rPr>
              <a:t>Aandachtspunten 2024:</a:t>
            </a:r>
            <a:br>
              <a:rPr lang="nl-NL" sz="2000" dirty="0">
                <a:cs typeface="Segoe UI"/>
              </a:rPr>
            </a:br>
            <a:r>
              <a:rPr lang="nl-NL" sz="2000" dirty="0">
                <a:cs typeface="Segoe UI"/>
              </a:rPr>
              <a:t>-  Kwaliteit van zorg</a:t>
            </a:r>
            <a:br>
              <a:rPr lang="nl-NL" sz="2000" dirty="0">
                <a:cs typeface="Segoe UI"/>
              </a:rPr>
            </a:br>
            <a:r>
              <a:rPr lang="nl-NL" sz="2000" dirty="0">
                <a:cs typeface="Segoe UI"/>
              </a:rPr>
              <a:t>-Visie en missie van de Enghoeve</a:t>
            </a:r>
            <a:br>
              <a:rPr lang="nl-NL" sz="2000" dirty="0">
                <a:cs typeface="Segoe UI"/>
              </a:rPr>
            </a:br>
            <a:r>
              <a:rPr lang="nl-NL" sz="2000" dirty="0">
                <a:cs typeface="Segoe UI"/>
              </a:rPr>
              <a:t>- De Enghoeve werkwijze</a:t>
            </a:r>
            <a:br>
              <a:rPr lang="nl-NL" sz="2000" dirty="0">
                <a:cs typeface="Segoe UI"/>
              </a:rPr>
            </a:br>
            <a:br>
              <a:rPr lang="nl-NL" sz="2000" dirty="0">
                <a:cs typeface="Segoe UI"/>
              </a:rPr>
            </a:br>
            <a:r>
              <a:rPr lang="nl-NL" sz="2000" dirty="0">
                <a:cs typeface="Segoe UI"/>
              </a:rPr>
              <a:t>Doelen gericht op:</a:t>
            </a:r>
            <a:br>
              <a:rPr lang="nl-NL" sz="2000" dirty="0">
                <a:cs typeface="Segoe UI"/>
              </a:rPr>
            </a:br>
            <a:r>
              <a:rPr lang="nl-NL" sz="2000" dirty="0">
                <a:cs typeface="Segoe UI"/>
              </a:rPr>
              <a:t>- Het verder neerzetten van de proeftuin: </a:t>
            </a:r>
            <a:r>
              <a:rPr lang="nl-NL" sz="2000" dirty="0" err="1">
                <a:cs typeface="Segoe UI"/>
              </a:rPr>
              <a:t>IkGA</a:t>
            </a:r>
            <a:br>
              <a:rPr lang="en-US" sz="2000" dirty="0"/>
            </a:br>
            <a:r>
              <a:rPr lang="nl-NL" sz="2000" dirty="0">
                <a:cs typeface="Segoe UI"/>
              </a:rPr>
              <a:t>- Transitie WBO/veranderingen in de jeugdhulp</a:t>
            </a:r>
            <a:br>
              <a:rPr lang="en-US" sz="2000" dirty="0"/>
            </a:br>
            <a:r>
              <a:rPr lang="nl-NL" sz="2000" dirty="0">
                <a:cs typeface="Segoe UI"/>
              </a:rPr>
              <a:t>- Locatie (belastbaarheid)</a:t>
            </a:r>
            <a:br>
              <a:rPr lang="nl-NL" sz="2000" dirty="0">
                <a:cs typeface="Segoe UI"/>
              </a:rPr>
            </a:br>
            <a:r>
              <a:rPr lang="nl-NL" sz="2000" dirty="0">
                <a:cs typeface="Segoe UI"/>
              </a:rPr>
              <a:t>- Netwerk cliënt</a:t>
            </a:r>
            <a:br>
              <a:rPr lang="nl-NL" sz="2400" dirty="0">
                <a:cs typeface="Segoe UI"/>
              </a:rPr>
            </a:br>
            <a:endParaRPr lang="nl-NL" sz="24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69574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gras, hemel, paard&#10;&#10;Automatisch gegenereerde beschrijving">
            <a:extLst>
              <a:ext uri="{FF2B5EF4-FFF2-40B4-BE49-F238E27FC236}">
                <a16:creationId xmlns:a16="http://schemas.microsoft.com/office/drawing/2014/main" id="{A5940887-C960-2D3E-E6F1-BD03C7374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2" y="0"/>
            <a:ext cx="9271096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36812B-2065-4A2B-B59B-895702268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AutoNum type="arabicPeriod"/>
            </a:pPr>
            <a:r>
              <a:rPr lang="en-US" altLang="en-US" sz="2400" err="1">
                <a:solidFill>
                  <a:schemeClr val="bg1"/>
                </a:solidFill>
                <a:latin typeface="Bierstadt"/>
              </a:rPr>
              <a:t>Inleiding</a:t>
            </a:r>
            <a:endParaRPr lang="en-US" altLang="en-US" sz="2400">
              <a:solidFill>
                <a:schemeClr val="bg1"/>
              </a:solidFill>
              <a:latin typeface="Bierstadt"/>
              <a:cs typeface="Segoe UI"/>
            </a:endParaRPr>
          </a:p>
          <a:p>
            <a:pPr marL="342900" indent="-342900">
              <a:buAutoNum type="arabicPeriod"/>
            </a:pPr>
            <a:r>
              <a:rPr lang="en-US" sz="2400" err="1">
                <a:solidFill>
                  <a:schemeClr val="bg1"/>
                </a:solidFill>
                <a:latin typeface="Bierstadt"/>
                <a:cs typeface="Segoe UI"/>
              </a:rPr>
              <a:t>Kwaliteit</a:t>
            </a:r>
            <a:endParaRPr lang="en-US" altLang="en-US" sz="2400">
              <a:solidFill>
                <a:schemeClr val="bg1"/>
              </a:solidFill>
              <a:latin typeface="Bierstadt"/>
              <a:cs typeface="Segoe UI"/>
            </a:endParaRPr>
          </a:p>
          <a:p>
            <a:pPr marL="342900" indent="-342900">
              <a:buAutoNum type="arabicPeriod"/>
            </a:pPr>
            <a:r>
              <a:rPr lang="en-US" altLang="en-US" sz="2400" err="1">
                <a:solidFill>
                  <a:schemeClr val="bg1"/>
                </a:solidFill>
                <a:latin typeface="Bierstadt"/>
                <a:cs typeface="Segoe UI"/>
              </a:rPr>
              <a:t>Zorgaanbod</a:t>
            </a:r>
            <a:r>
              <a:rPr lang="en-US" altLang="en-US" sz="2400" dirty="0">
                <a:solidFill>
                  <a:schemeClr val="bg1"/>
                </a:solidFill>
                <a:latin typeface="Bierstadt"/>
                <a:cs typeface="Segoe UI"/>
              </a:rPr>
              <a:t> </a:t>
            </a:r>
            <a:r>
              <a:rPr lang="en-US" altLang="en-US" sz="2400" err="1">
                <a:solidFill>
                  <a:schemeClr val="bg1"/>
                </a:solidFill>
                <a:latin typeface="Bierstadt"/>
                <a:cs typeface="Segoe UI"/>
              </a:rPr>
              <a:t>algemeen</a:t>
            </a:r>
            <a:endParaRPr lang="en-US" altLang="en-US" sz="2400">
              <a:solidFill>
                <a:schemeClr val="bg1"/>
              </a:solidFill>
              <a:latin typeface="Bierstadt"/>
              <a:cs typeface="Segoe UI"/>
            </a:endParaRPr>
          </a:p>
          <a:p>
            <a:pPr marL="342900" indent="-342900">
              <a:buAutoNum type="arabicPeriod"/>
            </a:pPr>
            <a:r>
              <a:rPr lang="en-US" altLang="en-US" sz="2400" dirty="0" err="1">
                <a:solidFill>
                  <a:schemeClr val="bg1"/>
                </a:solidFill>
                <a:latin typeface="Bierstadt"/>
                <a:cs typeface="Segoe UI"/>
              </a:rPr>
              <a:t>Financiën</a:t>
            </a:r>
            <a:endParaRPr lang="en-US" sz="2400" dirty="0" err="1">
              <a:solidFill>
                <a:schemeClr val="bg1"/>
              </a:solidFill>
              <a:latin typeface="Bierstadt"/>
              <a:cs typeface="Segoe UI"/>
            </a:endParaRPr>
          </a:p>
          <a:p>
            <a:pPr marL="342900" indent="-342900">
              <a:buAutoNum type="arabicPeriod"/>
            </a:pPr>
            <a:r>
              <a:rPr lang="en-US" altLang="en-US" sz="2400" err="1">
                <a:solidFill>
                  <a:schemeClr val="bg1"/>
                </a:solidFill>
                <a:latin typeface="Bierstadt"/>
                <a:cs typeface="Segoe UI"/>
              </a:rPr>
              <a:t>Personeel</a:t>
            </a:r>
            <a:endParaRPr lang="en-US" altLang="en-US" sz="2400">
              <a:solidFill>
                <a:schemeClr val="bg1"/>
              </a:solidFill>
              <a:latin typeface="Bierstadt"/>
              <a:cs typeface="Segoe UI"/>
            </a:endParaRPr>
          </a:p>
          <a:p>
            <a:pPr marL="283210" lvl="1" indent="0">
              <a:buNone/>
            </a:pPr>
            <a:r>
              <a:rPr lang="en-US" sz="2400" b="1" dirty="0">
                <a:solidFill>
                  <a:schemeClr val="bg1"/>
                </a:solidFill>
                <a:latin typeface="Bierstadt"/>
                <a:cs typeface="Segoe UI"/>
              </a:rPr>
              <a:t>5.1 </a:t>
            </a:r>
            <a:r>
              <a:rPr lang="en-US" sz="2400" b="1" err="1">
                <a:solidFill>
                  <a:schemeClr val="bg1"/>
                </a:solidFill>
                <a:latin typeface="Bierstadt"/>
                <a:cs typeface="Segoe UI"/>
              </a:rPr>
              <a:t>Medewerkerstevredenheid</a:t>
            </a:r>
            <a:endParaRPr lang="en-US" altLang="en-US" sz="2400" b="1">
              <a:solidFill>
                <a:schemeClr val="bg1"/>
              </a:solidFill>
              <a:latin typeface="Bierstadt"/>
              <a:cs typeface="Segoe UI"/>
            </a:endParaRPr>
          </a:p>
          <a:p>
            <a:pPr marL="342900" indent="-342900">
              <a:buAutoNum type="arabicPeriod"/>
            </a:pPr>
            <a:r>
              <a:rPr lang="en-US" altLang="en-US" sz="2400" err="1">
                <a:solidFill>
                  <a:schemeClr val="bg1"/>
                </a:solidFill>
                <a:latin typeface="Bierstadt"/>
                <a:cs typeface="Segoe UI"/>
              </a:rPr>
              <a:t>Scholing</a:t>
            </a:r>
            <a:endParaRPr lang="en-US" altLang="en-US" sz="2400">
              <a:solidFill>
                <a:schemeClr val="bg1"/>
              </a:solidFill>
              <a:latin typeface="Bierstadt"/>
              <a:cs typeface="Segoe UI"/>
            </a:endParaRPr>
          </a:p>
          <a:p>
            <a:pPr marL="342900" indent="-342900">
              <a:buAutoNum type="arabicPeriod"/>
            </a:pPr>
            <a:r>
              <a:rPr lang="en-US" altLang="en-US" sz="2400" err="1">
                <a:solidFill>
                  <a:schemeClr val="bg1"/>
                </a:solidFill>
                <a:latin typeface="Bierstadt"/>
                <a:cs typeface="Segoe UI"/>
              </a:rPr>
              <a:t>Locatie</a:t>
            </a:r>
            <a:endParaRPr lang="en-US" altLang="en-US" sz="2400">
              <a:solidFill>
                <a:schemeClr val="bg1"/>
              </a:solidFill>
              <a:latin typeface="Bierstadt"/>
              <a:cs typeface="Segoe UI"/>
            </a:endParaRPr>
          </a:p>
          <a:p>
            <a:pPr marL="342900" lvl="1" indent="0">
              <a:buNone/>
            </a:pPr>
            <a:endParaRPr lang="en-US" altLang="en-US" b="1" dirty="0">
              <a:solidFill>
                <a:schemeClr val="bg1"/>
              </a:solidFill>
              <a:cs typeface="Segoe UI"/>
            </a:endParaRPr>
          </a:p>
          <a:p>
            <a:endParaRPr lang="en-US" altLang="en-US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C5EA60-12FC-4FB7-9CED-CDC28177F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028" y="525461"/>
            <a:ext cx="6476999" cy="684773"/>
          </a:xfrm>
        </p:spPr>
        <p:txBody>
          <a:bodyPr anchor="t">
            <a:normAutofit/>
          </a:bodyPr>
          <a:lstStyle/>
          <a:p>
            <a:r>
              <a:rPr lang="en-US" err="1">
                <a:solidFill>
                  <a:schemeClr val="accent5">
                    <a:lumMod val="76000"/>
                  </a:schemeClr>
                </a:solidFill>
                <a:latin typeface="Bierstadt"/>
              </a:rPr>
              <a:t>Inhoud</a:t>
            </a:r>
            <a:endParaRPr lang="en-US">
              <a:solidFill>
                <a:schemeClr val="accent5">
                  <a:lumMod val="76000"/>
                </a:schemeClr>
              </a:solidFill>
              <a:latin typeface="Bierstadt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1740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9E38B3-4686-8247-9625-49018D29F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ctr">
              <a:buAutoNum type="arabicPeriod"/>
            </a:pPr>
            <a:r>
              <a:rPr lang="en-US">
                <a:solidFill>
                  <a:schemeClr val="accent5">
                    <a:lumMod val="76000"/>
                  </a:schemeClr>
                </a:solidFill>
                <a:latin typeface="Bierstadt"/>
                <a:cs typeface="Segoe UI"/>
              </a:rPr>
              <a:t>Inleiding</a:t>
            </a:r>
            <a:endParaRPr lang="en-US" sz="4000" b="1" err="1">
              <a:solidFill>
                <a:schemeClr val="accent5">
                  <a:lumMod val="76000"/>
                </a:schemeClr>
              </a:solidFill>
              <a:latin typeface="Bierstad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CBA01B-ECA4-4938-872A-B38BEB13AC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307" y="3260705"/>
            <a:ext cx="7799387" cy="2763482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Voor u </a:t>
            </a:r>
            <a:r>
              <a:rPr lang="en-US" err="1"/>
              <a:t>ligt</a:t>
            </a:r>
            <a:r>
              <a:rPr lang="en-US" dirty="0"/>
              <a:t> het </a:t>
            </a:r>
            <a:r>
              <a:rPr lang="en-US" err="1"/>
              <a:t>jaarverslag</a:t>
            </a:r>
            <a:r>
              <a:rPr lang="en-US"/>
              <a:t> van 2023. </a:t>
            </a:r>
          </a:p>
          <a:p>
            <a:r>
              <a:rPr lang="en-US" err="1"/>
              <a:t>Wij</a:t>
            </a:r>
            <a:r>
              <a:rPr lang="en-US"/>
              <a:t> </a:t>
            </a:r>
            <a:r>
              <a:rPr lang="en-US" err="1"/>
              <a:t>kijken</a:t>
            </a:r>
            <a:r>
              <a:rPr lang="en-US"/>
              <a:t> </a:t>
            </a:r>
            <a:r>
              <a:rPr lang="en-US" err="1"/>
              <a:t>terug</a:t>
            </a:r>
            <a:r>
              <a:rPr lang="en-US"/>
              <a:t> op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bewogen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bevlogen</a:t>
            </a:r>
            <a:r>
              <a:rPr lang="en-US"/>
              <a:t> </a:t>
            </a:r>
            <a:r>
              <a:rPr lang="en-US" err="1"/>
              <a:t>jaar</a:t>
            </a:r>
            <a:r>
              <a:rPr lang="en-US"/>
              <a:t>. </a:t>
            </a:r>
          </a:p>
          <a:p>
            <a:r>
              <a:rPr lang="en-US" err="1"/>
              <a:t>Waarbij</a:t>
            </a:r>
            <a:r>
              <a:rPr lang="en-US"/>
              <a:t> er </a:t>
            </a:r>
            <a:r>
              <a:rPr lang="en-US" err="1"/>
              <a:t>veel</a:t>
            </a:r>
            <a:r>
              <a:rPr lang="en-US"/>
              <a:t> </a:t>
            </a:r>
            <a:r>
              <a:rPr lang="en-US" err="1"/>
              <a:t>aandacht</a:t>
            </a:r>
            <a:r>
              <a:rPr lang="en-US"/>
              <a:t> was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vitaliteit</a:t>
            </a:r>
            <a:r>
              <a:rPr lang="en-US"/>
              <a:t>, de </a:t>
            </a:r>
            <a:r>
              <a:rPr lang="en-US" err="1"/>
              <a:t>kwaliteit</a:t>
            </a:r>
            <a:r>
              <a:rPr lang="en-US"/>
              <a:t> van </a:t>
            </a:r>
            <a:r>
              <a:rPr lang="en-US" err="1"/>
              <a:t>zorg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het </a:t>
            </a:r>
            <a:r>
              <a:rPr lang="en-US" err="1"/>
              <a:t>efficiënter</a:t>
            </a:r>
            <a:r>
              <a:rPr lang="en-US"/>
              <a:t> </a:t>
            </a:r>
            <a:r>
              <a:rPr lang="en-US" err="1"/>
              <a:t>inrichten</a:t>
            </a:r>
            <a:r>
              <a:rPr lang="en-US"/>
              <a:t> van de </a:t>
            </a:r>
            <a:r>
              <a:rPr lang="en-US" err="1"/>
              <a:t>zorg</a:t>
            </a:r>
            <a:r>
              <a:rPr lang="en-US"/>
              <a:t>. </a:t>
            </a:r>
          </a:p>
          <a:p>
            <a:r>
              <a:rPr lang="en-US" err="1"/>
              <a:t>Wij</a:t>
            </a:r>
            <a:r>
              <a:rPr lang="en-US"/>
              <a:t> </a:t>
            </a:r>
            <a:r>
              <a:rPr lang="en-US" err="1"/>
              <a:t>kunnen</a:t>
            </a:r>
            <a:r>
              <a:rPr lang="en-US"/>
              <a:t> </a:t>
            </a:r>
            <a:r>
              <a:rPr lang="en-US" err="1"/>
              <a:t>stellen</a:t>
            </a:r>
            <a:r>
              <a:rPr lang="en-US"/>
              <a:t> </a:t>
            </a:r>
            <a:r>
              <a:rPr lang="en-US" err="1"/>
              <a:t>dat</a:t>
            </a:r>
            <a:r>
              <a:rPr lang="en-US"/>
              <a:t> de </a:t>
            </a:r>
            <a:r>
              <a:rPr lang="en-US" err="1"/>
              <a:t>doelen</a:t>
            </a:r>
            <a:r>
              <a:rPr lang="en-US"/>
              <a:t> </a:t>
            </a:r>
            <a:r>
              <a:rPr lang="en-US" err="1"/>
              <a:t>uit</a:t>
            </a:r>
            <a:r>
              <a:rPr lang="en-US"/>
              <a:t> het </a:t>
            </a:r>
            <a:r>
              <a:rPr lang="en-US" err="1"/>
              <a:t>jaarplan</a:t>
            </a:r>
            <a:r>
              <a:rPr lang="en-US"/>
              <a:t> van 2023 </a:t>
            </a:r>
            <a:r>
              <a:rPr lang="en-US" err="1"/>
              <a:t>grotendeels</a:t>
            </a:r>
            <a:r>
              <a:rPr lang="en-US"/>
              <a:t> </a:t>
            </a:r>
            <a:r>
              <a:rPr lang="en-US" err="1"/>
              <a:t>behaald</a:t>
            </a:r>
            <a:r>
              <a:rPr lang="en-US"/>
              <a:t> </a:t>
            </a:r>
            <a:r>
              <a:rPr lang="en-US" err="1"/>
              <a:t>zijn</a:t>
            </a:r>
            <a:r>
              <a:rPr lang="en-US"/>
              <a:t>. </a:t>
            </a:r>
          </a:p>
          <a:p>
            <a:r>
              <a:rPr lang="en-US"/>
              <a:t>In </a:t>
            </a:r>
            <a:r>
              <a:rPr lang="en-US" err="1"/>
              <a:t>dit</a:t>
            </a:r>
            <a:r>
              <a:rPr lang="en-US"/>
              <a:t> </a:t>
            </a:r>
            <a:r>
              <a:rPr lang="en-US" err="1"/>
              <a:t>jaarverslag</a:t>
            </a:r>
            <a:r>
              <a:rPr lang="en-US"/>
              <a:t> </a:t>
            </a:r>
            <a:r>
              <a:rPr lang="en-US" err="1"/>
              <a:t>leest</a:t>
            </a:r>
            <a:r>
              <a:rPr lang="en-US"/>
              <a:t> u </a:t>
            </a:r>
            <a:r>
              <a:rPr lang="en-US" err="1"/>
              <a:t>terug</a:t>
            </a:r>
            <a:r>
              <a:rPr lang="en-US"/>
              <a:t> </a:t>
            </a:r>
            <a:r>
              <a:rPr lang="en-US" err="1"/>
              <a:t>welke</a:t>
            </a:r>
            <a:r>
              <a:rPr lang="en-US"/>
              <a:t> </a:t>
            </a:r>
            <a:r>
              <a:rPr lang="en-US" err="1"/>
              <a:t>resultaten</a:t>
            </a:r>
            <a:r>
              <a:rPr lang="en-US"/>
              <a:t> </a:t>
            </a:r>
            <a:r>
              <a:rPr lang="en-US" err="1"/>
              <a:t>behaald</a:t>
            </a:r>
            <a:r>
              <a:rPr lang="en-US"/>
              <a:t> </a:t>
            </a:r>
            <a:r>
              <a:rPr lang="en-US" err="1"/>
              <a:t>zijn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welke</a:t>
            </a:r>
            <a:r>
              <a:rPr lang="en-US"/>
              <a:t> </a:t>
            </a:r>
            <a:r>
              <a:rPr lang="en-US" err="1"/>
              <a:t>doelen</a:t>
            </a:r>
            <a:r>
              <a:rPr lang="en-US"/>
              <a:t> </a:t>
            </a:r>
            <a:r>
              <a:rPr lang="en-US" err="1"/>
              <a:t>aandacht</a:t>
            </a:r>
            <a:r>
              <a:rPr lang="en-US"/>
              <a:t> </a:t>
            </a:r>
            <a:r>
              <a:rPr lang="en-US" err="1"/>
              <a:t>verdienen</a:t>
            </a:r>
            <a:r>
              <a:rPr lang="en-US"/>
              <a:t> in 2024.</a:t>
            </a:r>
          </a:p>
          <a:p>
            <a:endParaRPr lang="en-US">
              <a:cs typeface="Segoe UI"/>
            </a:endParaRPr>
          </a:p>
          <a:p>
            <a:r>
              <a:rPr lang="en-US">
                <a:cs typeface="Segoe UI"/>
              </a:rPr>
              <a:t>Y. Mijnster, Directeur-bestuurder</a:t>
            </a:r>
          </a:p>
        </p:txBody>
      </p:sp>
    </p:spTree>
    <p:extLst>
      <p:ext uri="{BB962C8B-B14F-4D97-AF65-F5344CB8AC3E}">
        <p14:creationId xmlns:p14="http://schemas.microsoft.com/office/powerpoint/2010/main" val="8523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8FBE6B-DC67-4E64-80F4-CADE978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59611"/>
            <a:ext cx="3025589" cy="693225"/>
          </a:xfrm>
        </p:spPr>
        <p:txBody>
          <a:bodyPr/>
          <a:lstStyle/>
          <a:p>
            <a:r>
              <a:rPr lang="en-US">
                <a:cs typeface="Segoe UI"/>
              </a:rPr>
              <a:t>2. Kwaliteit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90A16C-1235-4DE1-9AE7-2F7599C83F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1500398"/>
            <a:ext cx="10668000" cy="685800"/>
          </a:xfr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US" altLang="en-US" u="sng">
                <a:latin typeface="+mj-lt"/>
              </a:rPr>
              <a:t>Behaalde resultaten en speerpunten in 2023</a:t>
            </a:r>
            <a:endParaRPr lang="en-US" altLang="en-US" sz="1800" b="0" u="sng">
              <a:latin typeface="+mj-lt"/>
              <a:cs typeface="Segoe UI"/>
            </a:endParaRPr>
          </a:p>
        </p:txBody>
      </p:sp>
      <p:graphicFrame>
        <p:nvGraphicFramePr>
          <p:cNvPr id="7" name="Group 85">
            <a:extLst>
              <a:ext uri="{FF2B5EF4-FFF2-40B4-BE49-F238E27FC236}">
                <a16:creationId xmlns:a16="http://schemas.microsoft.com/office/drawing/2014/main" id="{AD3D3348-39B0-440D-88BE-1A8FA98919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6391256"/>
              </p:ext>
            </p:extLst>
          </p:nvPr>
        </p:nvGraphicFramePr>
        <p:xfrm>
          <a:off x="606902" y="2191593"/>
          <a:ext cx="10988942" cy="4067956"/>
        </p:xfrm>
        <a:graphic>
          <a:graphicData uri="http://schemas.openxmlformats.org/drawingml/2006/table">
            <a:tbl>
              <a:tblPr firstRow="1"/>
              <a:tblGrid>
                <a:gridCol w="2030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9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8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90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Interne </a:t>
                      </a:r>
                      <a:r>
                        <a:rPr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</a:t>
                      </a: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externe audit: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Toename</a:t>
                      </a: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zorgzwaarte</a:t>
                      </a: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--&gt; </a:t>
                      </a:r>
                      <a:endParaRPr lang="en-US" sz="1400" b="1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meer</a:t>
                      </a: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geweldsincidenten</a:t>
                      </a:r>
                      <a:endParaRPr kumimoji="0" lang="en-US" sz="1400" b="1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Er </a:t>
                      </a:r>
                      <a:r>
                        <a:rPr lang="en-US" sz="14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zijn</a:t>
                      </a: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geen</a:t>
                      </a: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klachten</a:t>
                      </a: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binnengekomen</a:t>
                      </a:r>
                      <a:endParaRPr kumimoji="0" lang="en-US" sz="1400" b="1" i="0" u="none" strike="noStrike" cap="none" normalizeH="0" baseline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</a:pPr>
                      <a:r>
                        <a:rPr lang="en-US" sz="14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Acties</a:t>
                      </a: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uit</a:t>
                      </a: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CTO </a:t>
                      </a:r>
                      <a:r>
                        <a:rPr lang="en-US" sz="14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worden</a:t>
                      </a: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meegenomen</a:t>
                      </a: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in het </a:t>
                      </a:r>
                      <a:r>
                        <a:rPr lang="en-US" sz="14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jaarplan</a:t>
                      </a: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voor</a:t>
                      </a: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2024</a:t>
                      </a:r>
                      <a:endParaRPr kumimoji="0" lang="en-US" sz="1400" b="1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</a:pPr>
                      <a:r>
                        <a:rPr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Cijfers</a:t>
                      </a:r>
                      <a:r>
                        <a:rPr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CTO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49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Date</a:t>
                      </a: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Date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Date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Date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Date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nl-NL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Kwaliteitsmanagement</a:t>
                      </a:r>
                      <a:endParaRPr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nl-NL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systeem op orde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18288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</a:pP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Inzet</a:t>
                      </a: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op </a:t>
                      </a: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versterken</a:t>
                      </a: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vaardigheden</a:t>
                      </a: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</a:t>
                      </a: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veiligheidsgevoel</a:t>
                      </a: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van </a:t>
                      </a: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personeel</a:t>
                      </a:r>
                      <a:endParaRPr kumimoji="0" lang="en-US" sz="1400" b="0" i="0" u="none" strike="noStrike" cap="none" normalizeH="0" baseline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182880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</a:pP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Samen </a:t>
                      </a: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sterk</a:t>
                      </a: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!</a:t>
                      </a:r>
                      <a:endParaRPr kumimoji="0" lang="nl-NL" dirty="0"/>
                    </a:p>
                  </a:txBody>
                  <a:tcPr marT="182880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/>
                        <a:buChar char="-"/>
                      </a:pP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Uitbreiden</a:t>
                      </a: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materialen</a:t>
                      </a: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</a:t>
                      </a: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dieren</a:t>
                      </a:r>
                      <a:endParaRPr lang="nl-NL" err="1"/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/>
                        <a:buChar char="-"/>
                      </a:pP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Gedateerde </a:t>
                      </a:r>
                      <a:r>
                        <a:rPr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uitstraling</a:t>
                      </a:r>
                      <a:endParaRPr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/>
                        <a:buChar char="-"/>
                      </a:pP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Beperkte</a:t>
                      </a: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parkeergelegenheid</a:t>
                      </a:r>
                      <a:endParaRPr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Calibri"/>
                        <a:buChar char="-"/>
                      </a:pP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Communicatie</a:t>
                      </a: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</a:t>
                      </a: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afstemming</a:t>
                      </a: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rondom</a:t>
                      </a: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moment van de </a:t>
                      </a: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afspraak</a:t>
                      </a:r>
                      <a:endParaRPr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182880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Jeugd</a:t>
                      </a: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18-: </a:t>
                      </a:r>
                      <a:endParaRPr lang="nl-NL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8,9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endParaRPr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Ouders</a:t>
                      </a: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1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verzorgers</a:t>
                      </a: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8,6</a:t>
                      </a:r>
                      <a:endParaRPr lang="en-US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endParaRPr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18+: 8,2</a:t>
                      </a:r>
                    </a:p>
                  </a:txBody>
                  <a:tcPr marT="182880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Afbeelding 1" descr="Stervormige glitter">
            <a:extLst>
              <a:ext uri="{FF2B5EF4-FFF2-40B4-BE49-F238E27FC236}">
                <a16:creationId xmlns:a16="http://schemas.microsoft.com/office/drawing/2014/main" id="{15D6FA74-057D-02B4-24B9-D3DD82564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52" y="3192982"/>
            <a:ext cx="1537486" cy="1031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3" name="Afbeelding 2" descr="3D-weergave van speelstukken die samen zijn gebonden met een touw">
            <a:extLst>
              <a:ext uri="{FF2B5EF4-FFF2-40B4-BE49-F238E27FC236}">
                <a16:creationId xmlns:a16="http://schemas.microsoft.com/office/drawing/2014/main" id="{0B4B1411-DCA3-4456-ECA8-37540D58E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218" y="3195341"/>
            <a:ext cx="1410875" cy="1040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5" name="Afbeelding 4" descr="Handen die elkaar vasthouden met regenboogarmbandjes">
            <a:extLst>
              <a:ext uri="{FF2B5EF4-FFF2-40B4-BE49-F238E27FC236}">
                <a16:creationId xmlns:a16="http://schemas.microsoft.com/office/drawing/2014/main" id="{5B7235A8-D73D-9983-5E1D-DBFFA3254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168" y="3193522"/>
            <a:ext cx="1638638" cy="1057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6" name="Afbeelding 5" descr="Agendapagina met een pen bovenaan">
            <a:extLst>
              <a:ext uri="{FF2B5EF4-FFF2-40B4-BE49-F238E27FC236}">
                <a16:creationId xmlns:a16="http://schemas.microsoft.com/office/drawing/2014/main" id="{C17950D1-B3E5-74D2-602C-6ACE09E44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3752" y="3172752"/>
            <a:ext cx="1638638" cy="1078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8" name="Afbeelding 7" descr="Zilveren medaille op een grijze achtergrond">
            <a:extLst>
              <a:ext uri="{FF2B5EF4-FFF2-40B4-BE49-F238E27FC236}">
                <a16:creationId xmlns:a16="http://schemas.microsoft.com/office/drawing/2014/main" id="{9D832D55-8FDF-23F0-17BA-9E3FA7D769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2973" y="3192982"/>
            <a:ext cx="1658869" cy="1085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168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5" name="Hart 5374">
            <a:extLst>
              <a:ext uri="{FF2B5EF4-FFF2-40B4-BE49-F238E27FC236}">
                <a16:creationId xmlns:a16="http://schemas.microsoft.com/office/drawing/2014/main" id="{0B64BD86-52D5-F2CC-8CD6-5AC1EFE79C7E}"/>
              </a:ext>
            </a:extLst>
          </p:cNvPr>
          <p:cNvSpPr/>
          <p:nvPr/>
        </p:nvSpPr>
        <p:spPr>
          <a:xfrm>
            <a:off x="7627548" y="2562142"/>
            <a:ext cx="2044133" cy="1960128"/>
          </a:xfrm>
          <a:prstGeom prst="hear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438" name="Afbeelding 5437" descr="Geen fotobeschrijving beschikbaar.">
            <a:extLst>
              <a:ext uri="{FF2B5EF4-FFF2-40B4-BE49-F238E27FC236}">
                <a16:creationId xmlns:a16="http://schemas.microsoft.com/office/drawing/2014/main" id="{C9CB1C39-0070-1494-5C3D-13D942690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07" y="1427843"/>
            <a:ext cx="6273554" cy="4236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48FBE6B-DC67-4E64-80F4-CADE978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6" y="380400"/>
            <a:ext cx="2891118" cy="615553"/>
          </a:xfrm>
        </p:spPr>
        <p:txBody>
          <a:bodyPr/>
          <a:lstStyle/>
          <a:p>
            <a:r>
              <a:rPr lang="en-US">
                <a:latin typeface="Bierstadt"/>
                <a:cs typeface="Segoe UI"/>
              </a:rPr>
              <a:t>2. Kwaliteit</a:t>
            </a:r>
            <a:endParaRPr lang="en-US">
              <a:latin typeface="Bierstadt"/>
            </a:endParaRPr>
          </a:p>
        </p:txBody>
      </p:sp>
      <p:grpSp>
        <p:nvGrpSpPr>
          <p:cNvPr id="5371" name="Groep 5370">
            <a:extLst>
              <a:ext uri="{FF2B5EF4-FFF2-40B4-BE49-F238E27FC236}">
                <a16:creationId xmlns:a16="http://schemas.microsoft.com/office/drawing/2014/main" id="{F2127285-56E7-8504-8913-9EB45D97CC08}"/>
              </a:ext>
            </a:extLst>
          </p:cNvPr>
          <p:cNvGrpSpPr/>
          <p:nvPr/>
        </p:nvGrpSpPr>
        <p:grpSpPr>
          <a:xfrm>
            <a:off x="2345434" y="9106"/>
            <a:ext cx="12306014" cy="6853342"/>
            <a:chOff x="765077" y="-90878"/>
            <a:chExt cx="11992251" cy="6875754"/>
          </a:xfrm>
        </p:grpSpPr>
        <p:graphicFrame>
          <p:nvGraphicFramePr>
            <p:cNvPr id="11" name="Diagram 10">
              <a:extLst>
                <a:ext uri="{FF2B5EF4-FFF2-40B4-BE49-F238E27FC236}">
                  <a16:creationId xmlns:a16="http://schemas.microsoft.com/office/drawing/2014/main" id="{C87A9E6E-867B-9EB5-7BAC-4183F5771F7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3264103"/>
                </p:ext>
              </p:extLst>
            </p:nvPr>
          </p:nvGraphicFramePr>
          <p:xfrm>
            <a:off x="765077" y="-90878"/>
            <a:ext cx="11992251" cy="68757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354" name="Tekstvak 353">
              <a:extLst>
                <a:ext uri="{FF2B5EF4-FFF2-40B4-BE49-F238E27FC236}">
                  <a16:creationId xmlns:a16="http://schemas.microsoft.com/office/drawing/2014/main" id="{1C41CE1E-9C46-C0BF-380D-9D5ADAA9ABF8}"/>
                </a:ext>
              </a:extLst>
            </p:cNvPr>
            <p:cNvSpPr txBox="1"/>
            <p:nvPr/>
          </p:nvSpPr>
          <p:spPr>
            <a:xfrm>
              <a:off x="6364588" y="3023538"/>
              <a:ext cx="1163880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l-NL" sz="2000" dirty="0">
                  <a:latin typeface="Arial"/>
                  <a:cs typeface="Arial"/>
                </a:rPr>
                <a:t>Dit doen we goed</a:t>
              </a:r>
              <a:endParaRPr lang="nl-NL" sz="2000"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78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E50E06-E63E-4F56-A2A4-9E76FE39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17" y="458226"/>
            <a:ext cx="6164464" cy="651155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6000"/>
                  </a:schemeClr>
                </a:solidFill>
                <a:latin typeface="Bierstadt"/>
              </a:rPr>
              <a:t>3. </a:t>
            </a:r>
            <a:r>
              <a:rPr lang="en-US" dirty="0" err="1">
                <a:solidFill>
                  <a:schemeClr val="accent5">
                    <a:lumMod val="76000"/>
                  </a:schemeClr>
                </a:solidFill>
                <a:latin typeface="Bierstadt"/>
              </a:rPr>
              <a:t>Zorgaanbod</a:t>
            </a:r>
            <a:r>
              <a:rPr lang="en-US" dirty="0">
                <a:solidFill>
                  <a:schemeClr val="accent5">
                    <a:lumMod val="76000"/>
                  </a:schemeClr>
                </a:solidFill>
                <a:latin typeface="Bierstadt"/>
              </a:rPr>
              <a:t> </a:t>
            </a:r>
            <a:r>
              <a:rPr lang="en-US" dirty="0" err="1">
                <a:solidFill>
                  <a:schemeClr val="accent5">
                    <a:lumMod val="76000"/>
                  </a:schemeClr>
                </a:solidFill>
                <a:latin typeface="Bierstadt"/>
              </a:rPr>
              <a:t>algemeen</a:t>
            </a:r>
            <a:endParaRPr lang="en-US" dirty="0" err="1">
              <a:solidFill>
                <a:schemeClr val="accent5">
                  <a:lumMod val="76000"/>
                </a:schemeClr>
              </a:solidFill>
              <a:latin typeface="Bierstadt"/>
              <a:cs typeface="Segoe U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984E2-31A5-468B-BDD2-9BF3D346F2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9644" y="1509080"/>
            <a:ext cx="8490936" cy="471780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l-NL" sz="2000" dirty="0">
                <a:solidFill>
                  <a:schemeClr val="tx1"/>
                </a:solidFill>
                <a:latin typeface="Bierstadt"/>
                <a:cs typeface="Arial"/>
              </a:rPr>
              <a:t>Er is hard gewerkt aan de kwaliteit van de zorg binnen de Enghoeve:</a:t>
            </a:r>
            <a:endParaRPr lang="en-US" sz="2000">
              <a:solidFill>
                <a:schemeClr val="tx1"/>
              </a:solidFill>
              <a:latin typeface="Bierstadt"/>
              <a:cs typeface="Arial"/>
            </a:endParaRPr>
          </a:p>
          <a:p>
            <a:pPr>
              <a:lnSpc>
                <a:spcPct val="100000"/>
              </a:lnSpc>
            </a:pPr>
            <a:endParaRPr lang="nl-NL" sz="2000" dirty="0">
              <a:solidFill>
                <a:schemeClr val="tx1"/>
              </a:solidFill>
              <a:latin typeface="Bierstadt"/>
              <a:cs typeface="Arial"/>
            </a:endParaRPr>
          </a:p>
          <a:p>
            <a:pPr marL="285750" indent="-285750">
              <a:lnSpc>
                <a:spcPct val="100000"/>
              </a:lnSpc>
              <a:buChar char="•"/>
            </a:pPr>
            <a:r>
              <a:rPr lang="nl-NL" b="0" dirty="0">
                <a:solidFill>
                  <a:schemeClr val="tx1"/>
                </a:solidFill>
                <a:latin typeface="Bierstadt"/>
                <a:cs typeface="Arial"/>
              </a:rPr>
              <a:t>De visie en missie van de Enghoeve zijn een standaard onderwerp op de jaaragenda en actief onder de aandacht gebracht bij het personeel.</a:t>
            </a:r>
            <a:endParaRPr lang="en-US" b="0">
              <a:solidFill>
                <a:schemeClr val="tx1"/>
              </a:solidFill>
              <a:latin typeface="Bierstadt"/>
              <a:cs typeface="Arial"/>
            </a:endParaRPr>
          </a:p>
          <a:p>
            <a:pPr marL="285750" indent="-285750">
              <a:lnSpc>
                <a:spcPct val="100000"/>
              </a:lnSpc>
              <a:buChar char="•"/>
            </a:pPr>
            <a:r>
              <a:rPr lang="nl-NL" b="0" dirty="0">
                <a:solidFill>
                  <a:schemeClr val="tx1"/>
                </a:solidFill>
                <a:latin typeface="Bierstadt"/>
                <a:cs typeface="Arial"/>
              </a:rPr>
              <a:t>De kwaliteit van de zorg wordt in 2023 voor het eerst ook op microniveau regelmatig per cliënt getoetst.</a:t>
            </a:r>
            <a:endParaRPr lang="en-US" b="0">
              <a:solidFill>
                <a:schemeClr val="tx1"/>
              </a:solidFill>
              <a:latin typeface="Bierstadt"/>
              <a:cs typeface="Arial"/>
            </a:endParaRPr>
          </a:p>
          <a:p>
            <a:pPr marL="285750" indent="-285750">
              <a:lnSpc>
                <a:spcPct val="100000"/>
              </a:lnSpc>
              <a:buChar char="•"/>
            </a:pPr>
            <a:r>
              <a:rPr lang="nl-NL" b="0" dirty="0">
                <a:solidFill>
                  <a:schemeClr val="tx1"/>
                </a:solidFill>
                <a:latin typeface="Bierstadt"/>
                <a:cs typeface="Arial"/>
              </a:rPr>
              <a:t>De workshops op maat zijn gekoppeld aan het werkoverleg. </a:t>
            </a:r>
          </a:p>
          <a:p>
            <a:pPr marL="285750" indent="-285750">
              <a:lnSpc>
                <a:spcPct val="100000"/>
              </a:lnSpc>
              <a:buChar char="•"/>
            </a:pPr>
            <a:r>
              <a:rPr lang="nl-NL" b="0" dirty="0">
                <a:solidFill>
                  <a:schemeClr val="tx1"/>
                </a:solidFill>
                <a:latin typeface="Bierstadt"/>
                <a:cs typeface="Arial"/>
              </a:rPr>
              <a:t>Elke behandelaar is gekoppeld aan één hoofdbehandelaar</a:t>
            </a:r>
            <a:endParaRPr lang="en-US" b="0" dirty="0">
              <a:solidFill>
                <a:schemeClr val="tx1"/>
              </a:solidFill>
              <a:latin typeface="Bierstadt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ptos" panose="020B0604020202020204" pitchFamily="34" charset="0"/>
              <a:buChar char="•"/>
            </a:pPr>
            <a:r>
              <a:rPr lang="nl-NL" b="0" dirty="0">
                <a:solidFill>
                  <a:schemeClr val="tx1"/>
                </a:solidFill>
                <a:ea typeface="+mn-lt"/>
                <a:cs typeface="+mn-lt"/>
              </a:rPr>
              <a:t>Volwassen zorg aanbod is stabiel gebleven. Er is geïnventariseerd of er behoefte is aan een 18+ groep en hoe deze dan vorm moet krijgen. </a:t>
            </a:r>
            <a:br>
              <a:rPr lang="nl-NL" b="0" dirty="0">
                <a:solidFill>
                  <a:schemeClr val="tx1"/>
                </a:solidFill>
                <a:ea typeface="+mn-lt"/>
                <a:cs typeface="+mn-lt"/>
              </a:rPr>
            </a:br>
            <a:r>
              <a:rPr lang="nl-NL" b="0" dirty="0">
                <a:solidFill>
                  <a:schemeClr val="tx1"/>
                </a:solidFill>
                <a:ea typeface="+mn-lt"/>
                <a:cs typeface="+mn-lt"/>
              </a:rPr>
              <a:t>In 2024 zal er met 1 groep, 1 keer in de week gestart worden.</a:t>
            </a:r>
          </a:p>
          <a:p>
            <a:pPr marL="285750" indent="-285750">
              <a:lnSpc>
                <a:spcPct val="100000"/>
              </a:lnSpc>
              <a:buChar char="•"/>
            </a:pPr>
            <a:r>
              <a:rPr lang="nl-NL" b="0" dirty="0">
                <a:solidFill>
                  <a:schemeClr val="tx1"/>
                </a:solidFill>
                <a:latin typeface="Bierstadt"/>
                <a:ea typeface="Calibri"/>
                <a:cs typeface="Calibri"/>
              </a:rPr>
              <a:t>De in- en uitstroom wordt nu maandelijks bijgehouden door de administratie.  </a:t>
            </a:r>
            <a:endParaRPr lang="nl-NL" b="0">
              <a:solidFill>
                <a:schemeClr val="tx1"/>
              </a:solidFill>
              <a:latin typeface="Bierstadt"/>
              <a:ea typeface="Calibri"/>
              <a:cs typeface="Arial"/>
            </a:endParaRPr>
          </a:p>
          <a:p>
            <a:pPr marL="285750" indent="-285750">
              <a:lnSpc>
                <a:spcPct val="100000"/>
              </a:lnSpc>
              <a:buChar char="•"/>
            </a:pPr>
            <a:r>
              <a:rPr lang="nl-NL" b="0" dirty="0">
                <a:solidFill>
                  <a:schemeClr val="tx1"/>
                </a:solidFill>
                <a:latin typeface="Bierstadt"/>
                <a:ea typeface="Calibri"/>
                <a:cs typeface="Calibri"/>
              </a:rPr>
              <a:t>De in- en uitstroom, gemiddeld 7 per kwartaal, is redelijk stabiel. </a:t>
            </a:r>
            <a:endParaRPr lang="nl-NL" b="0">
              <a:solidFill>
                <a:schemeClr val="tx1"/>
              </a:solidFill>
              <a:latin typeface="Bierstadt"/>
              <a:ea typeface="Calibri"/>
              <a:cs typeface="Arial"/>
            </a:endParaRPr>
          </a:p>
          <a:p>
            <a:endParaRPr lang="nl-NL" b="0" dirty="0">
              <a:solidFill>
                <a:srgbClr val="000000"/>
              </a:solidFill>
              <a:latin typeface="Bierstadt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buChar char="•"/>
            </a:pPr>
            <a:endParaRPr lang="nl-NL" b="0" dirty="0">
              <a:solidFill>
                <a:schemeClr val="tx1"/>
              </a:solidFill>
              <a:latin typeface="Bierstadt"/>
              <a:cs typeface="Arial"/>
            </a:endParaRPr>
          </a:p>
          <a:p>
            <a:pPr marL="285750" indent="-285750"/>
            <a:endParaRPr lang="nl-NL" b="0" dirty="0">
              <a:latin typeface="Bierstadt"/>
              <a:cs typeface="Arial"/>
            </a:endParaRPr>
          </a:p>
          <a:p>
            <a:pPr marL="283210" lvl="1" indent="-283210"/>
            <a:endParaRPr lang="en-US" dirty="0">
              <a:latin typeface="Bierstadt"/>
              <a:cs typeface="Segoe UI"/>
            </a:endParaRPr>
          </a:p>
          <a:p>
            <a:endParaRPr lang="en-US" dirty="0">
              <a:latin typeface="Bierstadt"/>
            </a:endParaRPr>
          </a:p>
        </p:txBody>
      </p:sp>
      <p:pic>
        <p:nvPicPr>
          <p:cNvPr id="8" name="Tijdelijke aanduiding voor afbeelding 7" descr="Geen fotobeschrijving beschikbaar.">
            <a:extLst>
              <a:ext uri="{FF2B5EF4-FFF2-40B4-BE49-F238E27FC236}">
                <a16:creationId xmlns:a16="http://schemas.microsoft.com/office/drawing/2014/main" id="{39E534D9-1D63-C195-0CC3-9A35CF752F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293" r="5293"/>
          <a:stretch/>
        </p:blipFill>
        <p:spPr>
          <a:xfrm rot="10140000">
            <a:off x="7552764" y="-382213"/>
            <a:ext cx="4572000" cy="5113336"/>
          </a:xfrm>
        </p:spPr>
      </p:pic>
    </p:spTree>
    <p:extLst>
      <p:ext uri="{BB962C8B-B14F-4D97-AF65-F5344CB8AC3E}">
        <p14:creationId xmlns:p14="http://schemas.microsoft.com/office/powerpoint/2010/main" val="1811410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9820C05-76B4-5986-C1DF-5D2C895D3D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4971" y="1792941"/>
            <a:ext cx="5401235" cy="3276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2200" b="0" i="0" u="none" strike="noStrike" baseline="0" dirty="0">
                <a:solidFill>
                  <a:schemeClr val="tx1"/>
                </a:solidFill>
                <a:latin typeface="Bierstadt"/>
                <a:ea typeface="Arial"/>
                <a:cs typeface="Arial"/>
              </a:rPr>
              <a:t>De gemeente West Brabant Oost geeft al </a:t>
            </a:r>
            <a:r>
              <a:rPr lang="nl-NL" sz="2200" b="0" dirty="0">
                <a:solidFill>
                  <a:schemeClr val="tx1"/>
                </a:solidFill>
                <a:latin typeface="Bierstadt"/>
                <a:ea typeface="Arial"/>
                <a:cs typeface="Arial"/>
              </a:rPr>
              <a:t>lange tijd</a:t>
            </a:r>
            <a:r>
              <a:rPr lang="nl-NL" sz="2200" b="0" i="0" u="none" strike="noStrike" baseline="0" dirty="0">
                <a:solidFill>
                  <a:schemeClr val="tx1"/>
                </a:solidFill>
                <a:latin typeface="Bierstadt"/>
                <a:ea typeface="Arial"/>
                <a:cs typeface="Arial"/>
              </a:rPr>
              <a:t> aan dat er een transitie </a:t>
            </a:r>
            <a:r>
              <a:rPr lang="nl-NL" sz="2200" b="0" dirty="0">
                <a:solidFill>
                  <a:schemeClr val="tx1"/>
                </a:solidFill>
                <a:latin typeface="Bierstadt"/>
                <a:ea typeface="Arial"/>
                <a:cs typeface="Arial"/>
              </a:rPr>
              <a:t>komt</a:t>
            </a:r>
            <a:r>
              <a:rPr lang="nl-NL" sz="2200" b="0" i="0" u="none" strike="noStrike" baseline="0" dirty="0">
                <a:solidFill>
                  <a:schemeClr val="tx1"/>
                </a:solidFill>
                <a:latin typeface="Bierstadt"/>
                <a:ea typeface="Arial"/>
                <a:cs typeface="Arial"/>
              </a:rPr>
              <a:t>. </a:t>
            </a:r>
            <a:br>
              <a:rPr lang="nl-NL" sz="2200" b="0" dirty="0">
                <a:latin typeface="Bierstadt"/>
                <a:ea typeface="Arial"/>
                <a:cs typeface="Arial"/>
              </a:rPr>
            </a:br>
            <a:r>
              <a:rPr lang="nl-NL" sz="2200" b="0" dirty="0">
                <a:solidFill>
                  <a:schemeClr val="tx1"/>
                </a:solidFill>
                <a:latin typeface="Bierstadt"/>
                <a:ea typeface="Arial"/>
                <a:cs typeface="Arial"/>
              </a:rPr>
              <a:t>De</a:t>
            </a:r>
            <a:r>
              <a:rPr lang="nl-NL" sz="2200" b="0" i="0" u="none" strike="noStrike" baseline="0" dirty="0">
                <a:solidFill>
                  <a:schemeClr val="tx1"/>
                </a:solidFill>
                <a:latin typeface="Bierstadt"/>
                <a:ea typeface="Arial"/>
                <a:cs typeface="Arial"/>
              </a:rPr>
              <a:t> koers en visie </a:t>
            </a:r>
            <a:r>
              <a:rPr lang="nl-NL" sz="2200" b="0" dirty="0">
                <a:solidFill>
                  <a:schemeClr val="tx1"/>
                </a:solidFill>
                <a:latin typeface="Bierstadt"/>
                <a:ea typeface="Arial"/>
                <a:cs typeface="Arial"/>
              </a:rPr>
              <a:t>wordt </a:t>
            </a:r>
            <a:r>
              <a:rPr lang="nl-NL" sz="2200" b="0" i="0" u="none" strike="noStrike" baseline="0" dirty="0">
                <a:solidFill>
                  <a:schemeClr val="tx1"/>
                </a:solidFill>
                <a:latin typeface="Bierstadt"/>
                <a:ea typeface="Arial"/>
                <a:cs typeface="Arial"/>
              </a:rPr>
              <a:t>steeds bijgesteld/uitgesteld, waardoor het huidige contract met een jaar verlengd is.</a:t>
            </a:r>
            <a:r>
              <a:rPr lang="en-US" sz="2200" b="0" i="0" dirty="0">
                <a:solidFill>
                  <a:schemeClr val="tx1"/>
                </a:solidFill>
                <a:latin typeface="Bierstadt"/>
                <a:ea typeface="Arial"/>
                <a:cs typeface="Arial"/>
              </a:rPr>
              <a:t>​</a:t>
            </a:r>
            <a:endParaRPr lang="en-US" sz="2200" b="0" i="0">
              <a:solidFill>
                <a:schemeClr val="tx1"/>
              </a:solidFill>
              <a:latin typeface="Bierstadt"/>
              <a:ea typeface="Arial"/>
              <a:cs typeface="Arial"/>
            </a:endParaRPr>
          </a:p>
          <a:p>
            <a:pPr marL="228600" indent="-228600">
              <a:buFont typeface="Aptos,Sans-Serif"/>
              <a:buChar char="•"/>
            </a:pPr>
            <a:endParaRPr lang="nl-NL" sz="2200" b="0" dirty="0">
              <a:solidFill>
                <a:schemeClr val="tx1"/>
              </a:solidFill>
              <a:latin typeface="Bierstadt"/>
              <a:ea typeface="Arial"/>
              <a:cs typeface="Arial"/>
            </a:endParaRPr>
          </a:p>
          <a:p>
            <a:endParaRPr lang="nl-NL" sz="2200" b="0" dirty="0">
              <a:solidFill>
                <a:schemeClr val="tx1"/>
              </a:solidFill>
              <a:latin typeface="Bierstadt"/>
              <a:ea typeface="Calibri"/>
              <a:cs typeface="Arial"/>
            </a:endParaRPr>
          </a:p>
          <a:p>
            <a:r>
              <a:rPr lang="nl-NL" sz="2200" b="0" dirty="0">
                <a:solidFill>
                  <a:schemeClr val="tx1"/>
                </a:solidFill>
                <a:latin typeface="Bierstadt"/>
                <a:ea typeface="Calibri"/>
                <a:cs typeface="Calibri"/>
              </a:rPr>
              <a:t>Partijen uit Altena hebben hun kennis en expertise gebundeld en hun ideeën voor de toekomst ingediend voor de proeftuin van WBO: Van Klein naar Groot in Altena:</a:t>
            </a:r>
          </a:p>
          <a:p>
            <a:r>
              <a:rPr lang="nl-NL" sz="2200" b="0" dirty="0">
                <a:solidFill>
                  <a:schemeClr val="tx1"/>
                </a:solidFill>
                <a:latin typeface="Bierstadt"/>
                <a:ea typeface="Calibri"/>
                <a:cs typeface="Calibri"/>
              </a:rPr>
              <a:t> </a:t>
            </a:r>
            <a:r>
              <a:rPr lang="nl-NL" sz="2200" b="0" err="1">
                <a:solidFill>
                  <a:schemeClr val="tx1"/>
                </a:solidFill>
                <a:latin typeface="Bierstadt"/>
                <a:ea typeface="Calibri"/>
                <a:cs typeface="Calibri"/>
              </a:rPr>
              <a:t>IkGA</a:t>
            </a:r>
            <a:r>
              <a:rPr lang="nl-NL" sz="2200" b="0" dirty="0">
                <a:solidFill>
                  <a:schemeClr val="tx1"/>
                </a:solidFill>
                <a:latin typeface="Bierstadt"/>
                <a:ea typeface="Calibri"/>
                <a:cs typeface="Calibri"/>
              </a:rPr>
              <a:t>.</a:t>
            </a:r>
            <a:endParaRPr lang="nl-NL" sz="2200">
              <a:solidFill>
                <a:schemeClr val="tx1"/>
              </a:solidFill>
              <a:latin typeface="Bierstadt"/>
            </a:endParaRPr>
          </a:p>
          <a:p>
            <a:pPr marL="228600" indent="-228600">
              <a:buFont typeface="Aptos,Sans-Serif"/>
              <a:buChar char="•"/>
            </a:pPr>
            <a:endParaRPr lang="nl-NL" sz="2200" b="0" i="0" u="none" strike="noStrike" baseline="0" dirty="0">
              <a:solidFill>
                <a:schemeClr val="tx1"/>
              </a:solidFill>
              <a:latin typeface="Bierstadt"/>
              <a:ea typeface="Arial"/>
              <a:cs typeface="Segoe UI"/>
            </a:endParaRPr>
          </a:p>
        </p:txBody>
      </p:sp>
      <p:pic>
        <p:nvPicPr>
          <p:cNvPr id="11" name="Afbeelding 10" descr="Afbeelding met tekst, schoeisel, kleding, tekenfilm&#10;&#10;Automatisch gegenereerde beschrijving">
            <a:extLst>
              <a:ext uri="{FF2B5EF4-FFF2-40B4-BE49-F238E27FC236}">
                <a16:creationId xmlns:a16="http://schemas.microsoft.com/office/drawing/2014/main" id="{92A676B6-6072-C736-021E-BEC9F670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90" t="2044" r="2540" b="-150"/>
          <a:stretch/>
        </p:blipFill>
        <p:spPr>
          <a:xfrm>
            <a:off x="5728449" y="978328"/>
            <a:ext cx="6262369" cy="5771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Afbeelding 11" descr="Afbeelding met tekst, Lettertype, logo, schermopname&#10;&#10;Automatisch gegenereerde beschrijving">
            <a:extLst>
              <a:ext uri="{FF2B5EF4-FFF2-40B4-BE49-F238E27FC236}">
                <a16:creationId xmlns:a16="http://schemas.microsoft.com/office/drawing/2014/main" id="{8D8DD38F-EDB4-1604-636A-7A303C8A5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7730" y="6177802"/>
            <a:ext cx="5472393" cy="564777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A9E4908-E06B-482C-FBEB-7C386D4D4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70" y="402196"/>
            <a:ext cx="6264089" cy="796832"/>
          </a:xfrm>
        </p:spPr>
        <p:txBody>
          <a:bodyPr/>
          <a:lstStyle/>
          <a:p>
            <a:r>
              <a:rPr lang="nl-NL" dirty="0">
                <a:solidFill>
                  <a:schemeClr val="accent5">
                    <a:lumMod val="76000"/>
                  </a:schemeClr>
                </a:solidFill>
                <a:cs typeface="Segoe UI"/>
              </a:rPr>
              <a:t>3. Zorgaanbod algemeen</a:t>
            </a:r>
          </a:p>
        </p:txBody>
      </p:sp>
    </p:spTree>
    <p:extLst>
      <p:ext uri="{BB962C8B-B14F-4D97-AF65-F5344CB8AC3E}">
        <p14:creationId xmlns:p14="http://schemas.microsoft.com/office/powerpoint/2010/main" val="2480155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9585A-5E1F-40FA-8E64-BB4F04611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11706" y="1119570"/>
            <a:ext cx="6477000" cy="3276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latin typeface="Bierstadt"/>
              </a:rPr>
              <a:t>Jeugd</a:t>
            </a:r>
            <a:r>
              <a:rPr lang="en-US" dirty="0">
                <a:latin typeface="Bierstadt"/>
              </a:rPr>
              <a:t>:</a:t>
            </a:r>
            <a:endParaRPr lang="en-US" dirty="0">
              <a:latin typeface="Bierstadt"/>
              <a:cs typeface="Segoe UI"/>
            </a:endParaRPr>
          </a:p>
          <a:p>
            <a:pPr marL="283210" lvl="1" indent="-283210"/>
            <a:r>
              <a:rPr lang="nl-NL" dirty="0">
                <a:latin typeface="Bierstadt"/>
                <a:ea typeface="Calibri"/>
                <a:cs typeface="Calibri"/>
              </a:rPr>
              <a:t>De omzet van jeugd is groter dan begroot (te herleiden naar acties uit het jaarplan). </a:t>
            </a:r>
            <a:br>
              <a:rPr lang="nl-NL" dirty="0">
                <a:latin typeface="Bierstadt"/>
                <a:ea typeface="Calibri"/>
                <a:cs typeface="Calibri"/>
              </a:rPr>
            </a:br>
            <a:r>
              <a:rPr lang="nl-NL" dirty="0">
                <a:latin typeface="Bierstadt"/>
                <a:ea typeface="Calibri"/>
                <a:cs typeface="Calibri"/>
              </a:rPr>
              <a:t>Er wordt wel een terugloop gezien door uitval van personeel en de zomervakantie. Dit heeft minder impact dan voorgaande jaren.</a:t>
            </a:r>
            <a:endParaRPr lang="nl-NL"/>
          </a:p>
          <a:p>
            <a:pPr marL="0" lvl="1" indent="0">
              <a:buNone/>
            </a:pPr>
            <a:r>
              <a:rPr lang="en-US" b="1" err="1">
                <a:cs typeface="Segoe UI"/>
              </a:rPr>
              <a:t>Volwassenen</a:t>
            </a:r>
            <a:r>
              <a:rPr lang="en-US" b="1" dirty="0">
                <a:cs typeface="Segoe UI"/>
              </a:rPr>
              <a:t> 18+:</a:t>
            </a:r>
          </a:p>
          <a:p>
            <a:pPr marL="283210" lvl="1" indent="-283210"/>
            <a:r>
              <a:rPr lang="nl-NL" dirty="0">
                <a:ea typeface="+mn-lt"/>
                <a:cs typeface="+mn-lt"/>
              </a:rPr>
              <a:t>De omzet van de volwassenen is iets meer dan begroot. </a:t>
            </a:r>
            <a:br>
              <a:rPr lang="nl-NL" dirty="0">
                <a:ea typeface="+mn-lt"/>
                <a:cs typeface="+mn-lt"/>
              </a:rPr>
            </a:br>
            <a:r>
              <a:rPr lang="nl-NL" dirty="0">
                <a:ea typeface="+mn-lt"/>
                <a:cs typeface="+mn-lt"/>
              </a:rPr>
              <a:t>Er is een redelijk stabiele in- en uitstroom.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037412-7BC5-4AAA-8ED5-FC377A84C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86" y="312549"/>
            <a:ext cx="3305735" cy="808037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Financiën</a:t>
            </a:r>
            <a:r>
              <a:rPr lang="en-US" dirty="0"/>
              <a:t>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C991211-7585-992C-3DA9-719D680F964A}"/>
              </a:ext>
            </a:extLst>
          </p:cNvPr>
          <p:cNvSpPr txBox="1"/>
          <p:nvPr/>
        </p:nvSpPr>
        <p:spPr>
          <a:xfrm>
            <a:off x="204894" y="4093723"/>
            <a:ext cx="9229316" cy="3027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b="1" err="1">
                <a:solidFill>
                  <a:schemeClr val="bg1"/>
                </a:solidFill>
                <a:latin typeface="Bierstadt"/>
                <a:cs typeface="Segoe UI"/>
              </a:rPr>
              <a:t>Overig</a:t>
            </a:r>
            <a:r>
              <a:rPr lang="en-US" b="1" dirty="0">
                <a:solidFill>
                  <a:schemeClr val="bg1"/>
                </a:solidFill>
                <a:latin typeface="Bierstadt"/>
                <a:cs typeface="Segoe UI"/>
              </a:rPr>
              <a:t>:</a:t>
            </a:r>
            <a:endParaRPr lang="nl-NL">
              <a:solidFill>
                <a:schemeClr val="bg1"/>
              </a:solidFill>
              <a:latin typeface="Bierstadt"/>
              <a:cs typeface="Arial"/>
            </a:endParaRPr>
          </a:p>
          <a:p>
            <a:pPr marL="628650" lvl="1" indent="-1714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nl-NL" dirty="0">
                <a:solidFill>
                  <a:schemeClr val="bg1"/>
                </a:solidFill>
                <a:latin typeface="Bierstadt"/>
                <a:ea typeface="Calibri"/>
                <a:cs typeface="Arial"/>
              </a:rPr>
              <a:t>Dit was de eerste keer dat de Enghoeve open is gebleven in de zomervakantie. </a:t>
            </a:r>
            <a:endParaRPr lang="nl-NL">
              <a:solidFill>
                <a:schemeClr val="bg1"/>
              </a:solidFill>
              <a:latin typeface="Bierstadt"/>
              <a:ea typeface="Calibri"/>
              <a:cs typeface="Arial" panose="020B0604020202020204" pitchFamily="34" charset="0"/>
            </a:endParaRPr>
          </a:p>
          <a:p>
            <a:pPr marL="628650" lvl="1" indent="-1714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nl-NL" dirty="0">
                <a:solidFill>
                  <a:schemeClr val="bg1"/>
                </a:solidFill>
                <a:latin typeface="Bierstadt"/>
                <a:ea typeface="Calibri"/>
                <a:cs typeface="Arial"/>
              </a:rPr>
              <a:t>Toename aan personeelskosten; o.a. door loonstijging van 4,5%</a:t>
            </a:r>
          </a:p>
          <a:p>
            <a:pPr marL="628650" lvl="1" indent="-1714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nl-NL" dirty="0">
                <a:solidFill>
                  <a:schemeClr val="bg1"/>
                </a:solidFill>
                <a:latin typeface="Bierstadt"/>
                <a:ea typeface="Calibri"/>
                <a:cs typeface="Arial"/>
              </a:rPr>
              <a:t>Uitbetaling over- en vakantie uren die (al langere tijd) openstonden. </a:t>
            </a:r>
            <a:br>
              <a:rPr lang="nl-NL" dirty="0">
                <a:solidFill>
                  <a:schemeClr val="bg1"/>
                </a:solidFill>
                <a:latin typeface="Bierstadt"/>
                <a:ea typeface="Calibri"/>
                <a:cs typeface="Arial"/>
              </a:rPr>
            </a:br>
            <a:r>
              <a:rPr lang="nl-NL" dirty="0">
                <a:solidFill>
                  <a:schemeClr val="bg1"/>
                </a:solidFill>
                <a:latin typeface="Bierstadt"/>
                <a:ea typeface="Calibri"/>
                <a:cs typeface="Arial"/>
              </a:rPr>
              <a:t>Om hoge kostenposten in de toekomst te voorkomen, </a:t>
            </a:r>
            <a:br>
              <a:rPr lang="nl-NL" dirty="0">
                <a:solidFill>
                  <a:schemeClr val="bg1"/>
                </a:solidFill>
                <a:latin typeface="Bierstadt"/>
                <a:ea typeface="Calibri"/>
                <a:cs typeface="Arial"/>
              </a:rPr>
            </a:br>
            <a:r>
              <a:rPr lang="nl-NL" dirty="0">
                <a:solidFill>
                  <a:schemeClr val="bg1"/>
                </a:solidFill>
                <a:latin typeface="Bierstadt"/>
                <a:ea typeface="Calibri"/>
                <a:cs typeface="Arial"/>
              </a:rPr>
              <a:t>is er een beleid opgesteld omtrent de over- en vakantie uren.</a:t>
            </a:r>
            <a:endParaRPr lang="nl-NL">
              <a:solidFill>
                <a:schemeClr val="bg1"/>
              </a:solidFill>
              <a:cs typeface="Arial"/>
            </a:endParaRPr>
          </a:p>
          <a:p>
            <a:pPr lvl="1">
              <a:buFont typeface="Arial"/>
              <a:buChar char="•"/>
            </a:pPr>
            <a:endParaRPr lang="nl-NL" sz="1600" dirty="0">
              <a:solidFill>
                <a:schemeClr val="bg1"/>
              </a:solidFill>
              <a:latin typeface="Bierstadt"/>
              <a:ea typeface="Calibri"/>
              <a:cs typeface="Arial"/>
            </a:endParaRPr>
          </a:p>
          <a:p>
            <a:pPr lvl="1"/>
            <a:r>
              <a:rPr lang="nl-NL" sz="1600" b="1" dirty="0">
                <a:solidFill>
                  <a:schemeClr val="bg1"/>
                </a:solidFill>
                <a:latin typeface="Bierstadt"/>
                <a:ea typeface="Calibri"/>
                <a:cs typeface="Arial"/>
              </a:rPr>
              <a:t>Voor het financieel overzicht van 2023 kijk op: </a:t>
            </a:r>
          </a:p>
          <a:p>
            <a:pPr lvl="1"/>
            <a:r>
              <a:rPr lang="nl-NL" sz="1200" u="sng" dirty="0">
                <a:solidFill>
                  <a:schemeClr val="bg1"/>
                </a:solidFill>
                <a:latin typeface="Bierstadt"/>
                <a:ea typeface="Calibri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Zorgaanbieders en combinatie-instellingen | Jaarverantwoording zorg</a:t>
            </a:r>
            <a:endParaRPr lang="nl-NL" sz="1200">
              <a:solidFill>
                <a:schemeClr val="bg1"/>
              </a:solidFill>
              <a:latin typeface="Bierstadt"/>
              <a:ea typeface="Calibri"/>
              <a:cs typeface="Arial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3210" lvl="1" indent="-28321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endParaRPr lang="nl-NL" dirty="0">
              <a:solidFill>
                <a:schemeClr val="bg1"/>
              </a:solidFill>
              <a:latin typeface="Bierstadt"/>
              <a:cs typeface="Segoe UI"/>
            </a:endParaRPr>
          </a:p>
        </p:txBody>
      </p:sp>
      <p:pic>
        <p:nvPicPr>
          <p:cNvPr id="4" name="Afbeelding 3" descr="Afbeelding met tekst, Perceel, lijn, schermopname&#10;&#10;Automatisch gegenereerde beschrijving">
            <a:extLst>
              <a:ext uri="{FF2B5EF4-FFF2-40B4-BE49-F238E27FC236}">
                <a16:creationId xmlns:a16="http://schemas.microsoft.com/office/drawing/2014/main" id="{AE546369-206A-83A5-F37F-187D70042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48" y="1494565"/>
            <a:ext cx="3480879" cy="2037055"/>
          </a:xfrm>
          <a:prstGeom prst="rect">
            <a:avLst/>
          </a:prstGeom>
          <a:ln w="28575" cap="rnd">
            <a:solidFill>
              <a:schemeClr val="accent5">
                <a:lumMod val="75000"/>
              </a:schemeClr>
            </a:solidFill>
            <a:prstDash val="sysDot"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A901399-31AE-A29F-A9E5-1CE7943CF527}"/>
              </a:ext>
            </a:extLst>
          </p:cNvPr>
          <p:cNvSpPr txBox="1"/>
          <p:nvPr/>
        </p:nvSpPr>
        <p:spPr>
          <a:xfrm>
            <a:off x="107500" y="3603431"/>
            <a:ext cx="39087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l-NL" sz="1000" dirty="0">
                <a:solidFill>
                  <a:srgbClr val="77330E"/>
                </a:solidFill>
                <a:latin typeface="Bierstadt"/>
                <a:cs typeface="Arial"/>
              </a:rPr>
              <a:t>NB: Hier zitten vakantie uren, ouderschapsverlof, ziekte ed. in verwerkt.</a:t>
            </a:r>
            <a:endParaRPr lang="nl-NL" sz="1000" dirty="0">
              <a:solidFill>
                <a:srgbClr val="FFFFFF"/>
              </a:solidFill>
              <a:latin typeface="Bierstadt"/>
              <a:cs typeface="Segoe UI"/>
            </a:endParaRPr>
          </a:p>
        </p:txBody>
      </p:sp>
      <p:pic>
        <p:nvPicPr>
          <p:cNvPr id="8" name="Afbeelding 7" descr="Potten met munten">
            <a:extLst>
              <a:ext uri="{FF2B5EF4-FFF2-40B4-BE49-F238E27FC236}">
                <a16:creationId xmlns:a16="http://schemas.microsoft.com/office/drawing/2014/main" id="{BB804BC4-5E73-1EB4-60D0-CECAABEE3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0149" y="3978088"/>
            <a:ext cx="4493558" cy="302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6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kleding, persoon, gras&#10;&#10;Automatisch gegenereerde beschrijving">
            <a:extLst>
              <a:ext uri="{FF2B5EF4-FFF2-40B4-BE49-F238E27FC236}">
                <a16:creationId xmlns:a16="http://schemas.microsoft.com/office/drawing/2014/main" id="{6E64B051-5858-6DB9-2758-B97F240FE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837" y="251572"/>
            <a:ext cx="4796677" cy="536873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2B839A9-BE4F-40C7-ABA3-682B626FFB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1289" y="1613647"/>
            <a:ext cx="4271894" cy="3276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b="0" dirty="0">
                <a:ea typeface="+mn-lt"/>
                <a:cs typeface="+mn-lt"/>
              </a:rPr>
              <a:t>In 2023 waren er meerdere collega's door zwangerschap in de ziektewet of met zwangerschapsverlof. Twee collega's zijn langer afwezig geweest door een medische oorzaak. </a:t>
            </a:r>
            <a:endParaRPr lang="en-US" b="0" dirty="0">
              <a:ea typeface="+mn-lt"/>
              <a:cs typeface="+mn-lt"/>
            </a:endParaRPr>
          </a:p>
          <a:p>
            <a:r>
              <a:rPr lang="nl-NL" b="0" dirty="0">
                <a:ea typeface="+mn-lt"/>
                <a:cs typeface="+mn-lt"/>
              </a:rPr>
              <a:t>Overige ziekmeldingen waren kortdurend.</a:t>
            </a:r>
            <a:endParaRPr lang="en-US" b="0">
              <a:ea typeface="+mn-lt"/>
              <a:cs typeface="+mn-lt"/>
            </a:endParaRPr>
          </a:p>
          <a:p>
            <a:endParaRPr lang="en-US" b="0" dirty="0">
              <a:ea typeface="+mn-lt"/>
              <a:cs typeface="+mn-lt"/>
            </a:endParaRPr>
          </a:p>
          <a:p>
            <a:r>
              <a:rPr lang="nl-NL" b="0" i="1" dirty="0">
                <a:ea typeface="+mn-lt"/>
                <a:cs typeface="+mn-lt"/>
              </a:rPr>
              <a:t>Vitaliteit</a:t>
            </a:r>
            <a:endParaRPr lang="en-US" b="0" dirty="0">
              <a:ea typeface="+mn-lt"/>
              <a:cs typeface="+mn-lt"/>
            </a:endParaRPr>
          </a:p>
          <a:p>
            <a:r>
              <a:rPr lang="nl-NL" b="0" dirty="0">
                <a:ea typeface="+mn-lt"/>
                <a:cs typeface="+mn-lt"/>
              </a:rPr>
              <a:t>Dit onderwerp komt veelvuldig aanbod en wordt bij de medewerkers onder de aandacht gebracht. O.a. in het jaargesprek met de medewerker. </a:t>
            </a:r>
          </a:p>
          <a:p>
            <a:r>
              <a:rPr lang="nl-NL" b="0" dirty="0">
                <a:ea typeface="+mn-lt"/>
                <a:cs typeface="+mn-lt"/>
              </a:rPr>
              <a:t>Momenten van samen en ontspanning en waardering stonden centraal in 2023.</a:t>
            </a:r>
            <a:endParaRPr lang="en-US" b="0" dirty="0">
              <a:ea typeface="+mn-lt"/>
              <a:cs typeface="+mn-lt"/>
            </a:endParaRPr>
          </a:p>
          <a:p>
            <a:endParaRPr lang="en-US" altLang="en-US" dirty="0">
              <a:cs typeface="Segoe UI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8A48-57B8-480B-912A-B017D739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287" y="525461"/>
            <a:ext cx="3196132" cy="740802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49000"/>
                  </a:schemeClr>
                </a:solidFill>
                <a:cs typeface="Segoe UI"/>
              </a:rPr>
              <a:t>5. </a:t>
            </a:r>
            <a:r>
              <a:rPr lang="en-US" dirty="0" err="1">
                <a:solidFill>
                  <a:schemeClr val="accent1">
                    <a:lumMod val="49000"/>
                  </a:schemeClr>
                </a:solidFill>
                <a:cs typeface="Segoe UI"/>
              </a:rPr>
              <a:t>Personeel</a:t>
            </a:r>
            <a:endParaRPr lang="nl-NL" dirty="0" err="1">
              <a:solidFill>
                <a:schemeClr val="accent1">
                  <a:lumMod val="49000"/>
                </a:schemeClr>
              </a:solidFill>
              <a:cs typeface="Segoe UI"/>
            </a:endParaRPr>
          </a:p>
        </p:txBody>
      </p:sp>
      <p:sp>
        <p:nvSpPr>
          <p:cNvPr id="4" name="Tekstvak 1">
            <a:extLst>
              <a:ext uri="{FF2B5EF4-FFF2-40B4-BE49-F238E27FC236}">
                <a16:creationId xmlns:a16="http://schemas.microsoft.com/office/drawing/2014/main" id="{DC5C2A52-9BE7-18D0-03F0-283D5AD15A62}"/>
              </a:ext>
            </a:extLst>
          </p:cNvPr>
          <p:cNvSpPr txBox="1"/>
          <p:nvPr/>
        </p:nvSpPr>
        <p:spPr>
          <a:xfrm>
            <a:off x="7784508" y="5625573"/>
            <a:ext cx="3895179" cy="584775"/>
          </a:xfrm>
          <a:custGeom>
            <a:avLst/>
            <a:gdLst>
              <a:gd name="connsiteX0" fmla="*/ 0 w 3895179"/>
              <a:gd name="connsiteY0" fmla="*/ 0 h 584775"/>
              <a:gd name="connsiteX1" fmla="*/ 439599 w 3895179"/>
              <a:gd name="connsiteY1" fmla="*/ 0 h 584775"/>
              <a:gd name="connsiteX2" fmla="*/ 1035005 w 3895179"/>
              <a:gd name="connsiteY2" fmla="*/ 0 h 584775"/>
              <a:gd name="connsiteX3" fmla="*/ 1630411 w 3895179"/>
              <a:gd name="connsiteY3" fmla="*/ 0 h 584775"/>
              <a:gd name="connsiteX4" fmla="*/ 2225817 w 3895179"/>
              <a:gd name="connsiteY4" fmla="*/ 0 h 584775"/>
              <a:gd name="connsiteX5" fmla="*/ 2704367 w 3895179"/>
              <a:gd name="connsiteY5" fmla="*/ 0 h 584775"/>
              <a:gd name="connsiteX6" fmla="*/ 3299773 w 3895179"/>
              <a:gd name="connsiteY6" fmla="*/ 0 h 584775"/>
              <a:gd name="connsiteX7" fmla="*/ 3895179 w 3895179"/>
              <a:gd name="connsiteY7" fmla="*/ 0 h 584775"/>
              <a:gd name="connsiteX8" fmla="*/ 3895179 w 3895179"/>
              <a:gd name="connsiteY8" fmla="*/ 584775 h 584775"/>
              <a:gd name="connsiteX9" fmla="*/ 3455580 w 3895179"/>
              <a:gd name="connsiteY9" fmla="*/ 584775 h 584775"/>
              <a:gd name="connsiteX10" fmla="*/ 3015981 w 3895179"/>
              <a:gd name="connsiteY10" fmla="*/ 584775 h 584775"/>
              <a:gd name="connsiteX11" fmla="*/ 2459527 w 3895179"/>
              <a:gd name="connsiteY11" fmla="*/ 584775 h 584775"/>
              <a:gd name="connsiteX12" fmla="*/ 1942025 w 3895179"/>
              <a:gd name="connsiteY12" fmla="*/ 584775 h 584775"/>
              <a:gd name="connsiteX13" fmla="*/ 1463474 w 3895179"/>
              <a:gd name="connsiteY13" fmla="*/ 584775 h 584775"/>
              <a:gd name="connsiteX14" fmla="*/ 945972 w 3895179"/>
              <a:gd name="connsiteY14" fmla="*/ 584775 h 584775"/>
              <a:gd name="connsiteX15" fmla="*/ 0 w 3895179"/>
              <a:gd name="connsiteY15" fmla="*/ 584775 h 584775"/>
              <a:gd name="connsiteX16" fmla="*/ 0 w 3895179"/>
              <a:gd name="connsiteY1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5179" h="584775" fill="none" extrusionOk="0">
                <a:moveTo>
                  <a:pt x="0" y="0"/>
                </a:moveTo>
                <a:cubicBezTo>
                  <a:pt x="190974" y="-33979"/>
                  <a:pt x="237040" y="12876"/>
                  <a:pt x="439599" y="0"/>
                </a:cubicBezTo>
                <a:cubicBezTo>
                  <a:pt x="642158" y="-12876"/>
                  <a:pt x="785983" y="54035"/>
                  <a:pt x="1035005" y="0"/>
                </a:cubicBezTo>
                <a:cubicBezTo>
                  <a:pt x="1284027" y="-54035"/>
                  <a:pt x="1494956" y="19439"/>
                  <a:pt x="1630411" y="0"/>
                </a:cubicBezTo>
                <a:cubicBezTo>
                  <a:pt x="1765866" y="-19439"/>
                  <a:pt x="2061673" y="30632"/>
                  <a:pt x="2225817" y="0"/>
                </a:cubicBezTo>
                <a:cubicBezTo>
                  <a:pt x="2389961" y="-30632"/>
                  <a:pt x="2507597" y="43783"/>
                  <a:pt x="2704367" y="0"/>
                </a:cubicBezTo>
                <a:cubicBezTo>
                  <a:pt x="2901137" y="-43783"/>
                  <a:pt x="3162290" y="560"/>
                  <a:pt x="3299773" y="0"/>
                </a:cubicBezTo>
                <a:cubicBezTo>
                  <a:pt x="3437256" y="-560"/>
                  <a:pt x="3679839" y="66595"/>
                  <a:pt x="3895179" y="0"/>
                </a:cubicBezTo>
                <a:cubicBezTo>
                  <a:pt x="3897051" y="267401"/>
                  <a:pt x="3835543" y="410529"/>
                  <a:pt x="3895179" y="584775"/>
                </a:cubicBezTo>
                <a:cubicBezTo>
                  <a:pt x="3735864" y="614204"/>
                  <a:pt x="3674638" y="583367"/>
                  <a:pt x="3455580" y="584775"/>
                </a:cubicBezTo>
                <a:cubicBezTo>
                  <a:pt x="3236522" y="586183"/>
                  <a:pt x="3232021" y="556933"/>
                  <a:pt x="3015981" y="584775"/>
                </a:cubicBezTo>
                <a:cubicBezTo>
                  <a:pt x="2799941" y="612617"/>
                  <a:pt x="2691348" y="539888"/>
                  <a:pt x="2459527" y="584775"/>
                </a:cubicBezTo>
                <a:cubicBezTo>
                  <a:pt x="2227706" y="629662"/>
                  <a:pt x="2088253" y="571426"/>
                  <a:pt x="1942025" y="584775"/>
                </a:cubicBezTo>
                <a:cubicBezTo>
                  <a:pt x="1795797" y="598124"/>
                  <a:pt x="1666453" y="562213"/>
                  <a:pt x="1463474" y="584775"/>
                </a:cubicBezTo>
                <a:cubicBezTo>
                  <a:pt x="1260495" y="607337"/>
                  <a:pt x="1147194" y="569224"/>
                  <a:pt x="945972" y="584775"/>
                </a:cubicBezTo>
                <a:cubicBezTo>
                  <a:pt x="744750" y="600326"/>
                  <a:pt x="361211" y="582735"/>
                  <a:pt x="0" y="584775"/>
                </a:cubicBezTo>
                <a:cubicBezTo>
                  <a:pt x="-33585" y="424303"/>
                  <a:pt x="29438" y="175150"/>
                  <a:pt x="0" y="0"/>
                </a:cubicBezTo>
                <a:close/>
              </a:path>
              <a:path w="3895179" h="584775" stroke="0" extrusionOk="0">
                <a:moveTo>
                  <a:pt x="0" y="0"/>
                </a:moveTo>
                <a:cubicBezTo>
                  <a:pt x="141959" y="-21781"/>
                  <a:pt x="346335" y="30649"/>
                  <a:pt x="517502" y="0"/>
                </a:cubicBezTo>
                <a:cubicBezTo>
                  <a:pt x="688669" y="-30649"/>
                  <a:pt x="885491" y="44385"/>
                  <a:pt x="1151860" y="0"/>
                </a:cubicBezTo>
                <a:cubicBezTo>
                  <a:pt x="1418229" y="-44385"/>
                  <a:pt x="1457550" y="53643"/>
                  <a:pt x="1708314" y="0"/>
                </a:cubicBezTo>
                <a:cubicBezTo>
                  <a:pt x="1959078" y="-53643"/>
                  <a:pt x="2145353" y="32785"/>
                  <a:pt x="2342672" y="0"/>
                </a:cubicBezTo>
                <a:cubicBezTo>
                  <a:pt x="2539991" y="-32785"/>
                  <a:pt x="2714234" y="60706"/>
                  <a:pt x="2899126" y="0"/>
                </a:cubicBezTo>
                <a:cubicBezTo>
                  <a:pt x="3084018" y="-60706"/>
                  <a:pt x="3276953" y="24718"/>
                  <a:pt x="3416628" y="0"/>
                </a:cubicBezTo>
                <a:cubicBezTo>
                  <a:pt x="3556303" y="-24718"/>
                  <a:pt x="3736211" y="54227"/>
                  <a:pt x="3895179" y="0"/>
                </a:cubicBezTo>
                <a:cubicBezTo>
                  <a:pt x="3916148" y="201212"/>
                  <a:pt x="3831683" y="369325"/>
                  <a:pt x="3895179" y="584775"/>
                </a:cubicBezTo>
                <a:cubicBezTo>
                  <a:pt x="3658934" y="629527"/>
                  <a:pt x="3576888" y="546324"/>
                  <a:pt x="3416628" y="584775"/>
                </a:cubicBezTo>
                <a:cubicBezTo>
                  <a:pt x="3256368" y="623226"/>
                  <a:pt x="3088590" y="571124"/>
                  <a:pt x="2782271" y="584775"/>
                </a:cubicBezTo>
                <a:cubicBezTo>
                  <a:pt x="2475952" y="598426"/>
                  <a:pt x="2436233" y="531063"/>
                  <a:pt x="2225817" y="584775"/>
                </a:cubicBezTo>
                <a:cubicBezTo>
                  <a:pt x="2015401" y="638487"/>
                  <a:pt x="1902484" y="576423"/>
                  <a:pt x="1747266" y="584775"/>
                </a:cubicBezTo>
                <a:cubicBezTo>
                  <a:pt x="1592048" y="593127"/>
                  <a:pt x="1465652" y="584520"/>
                  <a:pt x="1229764" y="584775"/>
                </a:cubicBezTo>
                <a:cubicBezTo>
                  <a:pt x="993876" y="585030"/>
                  <a:pt x="941403" y="583222"/>
                  <a:pt x="790165" y="584775"/>
                </a:cubicBezTo>
                <a:cubicBezTo>
                  <a:pt x="638927" y="586328"/>
                  <a:pt x="272527" y="496891"/>
                  <a:pt x="0" y="584775"/>
                </a:cubicBezTo>
                <a:cubicBezTo>
                  <a:pt x="-9575" y="342190"/>
                  <a:pt x="26452" y="286894"/>
                  <a:pt x="0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12503193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600" b="1" dirty="0">
                <a:latin typeface="Arial"/>
                <a:cs typeface="Arial"/>
              </a:rPr>
              <a:t>Medewerkers in beweging door buiten ervaringsgericht te werken.</a:t>
            </a:r>
            <a:endParaRPr lang="nl-NL" sz="1600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36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Islander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E56925"/>
      </a:accent1>
      <a:accent2>
        <a:srgbClr val="F19936"/>
      </a:accent2>
      <a:accent3>
        <a:srgbClr val="5DA3CC"/>
      </a:accent3>
      <a:accent4>
        <a:srgbClr val="B3DAD6"/>
      </a:accent4>
      <a:accent5>
        <a:srgbClr val="76B144"/>
      </a:accent5>
      <a:accent6>
        <a:srgbClr val="438F63"/>
      </a:accent6>
      <a:hlink>
        <a:srgbClr val="E2DD60"/>
      </a:hlink>
      <a:folHlink>
        <a:srgbClr val="E78576"/>
      </a:folHlink>
    </a:clrScheme>
    <a:fontScheme name="Custom 1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spanic Heritage Template_LW.pot  -  AutoRecovered" id="{0019F9B1-4944-4C3D-BD71-31454C82D899}" vid="{3EED11B8-4CEA-4EF8-BEA8-9CD170BA1D8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_ip_UnifiedCompliancePolicyProperties xmlns="http://schemas.microsoft.com/sharepoint/v3" xsi:nil="true"/>
    <Status xmlns="71af3243-3dd4-4a8d-8c0d-dd76da1f02a5">Not started</Status>
    <TaxCatchAll xmlns="230e9df3-be65-4c73-a93b-d1236ebd677e"/>
    <lcf76f155ced4ddcb4097134ff3c332f xmlns="71af3243-3dd4-4a8d-8c0d-dd76da1f02a5">
      <Terms xmlns="http://schemas.microsoft.com/office/infopath/2007/PartnerControls"/>
    </lcf76f155ced4ddcb4097134ff3c332f>
    <Image xmlns="71af3243-3dd4-4a8d-8c0d-dd76da1f02a5">
      <Url xsi:nil="true"/>
      <Description xsi:nil="true"/>
    </Image>
    <_ip_UnifiedCompliancePolicyUIAction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FD371B-A150-4B08-9180-DA30724E99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3D28AB-F595-4923-953A-AF3BB4401064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E58E9125-520C-4260-BF38-ECD3386044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466</Words>
  <Application>Microsoft Office PowerPoint</Application>
  <PresentationFormat>Breedbeeld</PresentationFormat>
  <Paragraphs>68</Paragraphs>
  <Slides>13</Slides>
  <Notes>6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4" baseType="lpstr">
      <vt:lpstr>1_Office Theme</vt:lpstr>
      <vt:lpstr>Jaarverslag 2023</vt:lpstr>
      <vt:lpstr>Inhoud</vt:lpstr>
      <vt:lpstr>Inleiding</vt:lpstr>
      <vt:lpstr>2. Kwaliteit</vt:lpstr>
      <vt:lpstr>2. Kwaliteit</vt:lpstr>
      <vt:lpstr>3. Zorgaanbod algemeen</vt:lpstr>
      <vt:lpstr>3. Zorgaanbod algemeen</vt:lpstr>
      <vt:lpstr>4. Financiën </vt:lpstr>
      <vt:lpstr>5. Personeel</vt:lpstr>
      <vt:lpstr>5.1 Medewerkerstevredenheid</vt:lpstr>
      <vt:lpstr>6. Scholing</vt:lpstr>
      <vt:lpstr>7. Locatie</vt:lpstr>
      <vt:lpstr>Tot slot:  Aandachtspunten 2024: -  Kwaliteit van zorg -Visie en missie van de Enghoeve - De Enghoeve werkwijze  Doelen gericht op: - Het verder neerzetten van de proeftuin: IkGA - Transitie WBO/veranderingen in de jeugdhulp - Locatie (belastbaarheid) - Netwerk cliënt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Asian Pacific  Heritage Month</dc:title>
  <dc:subject/>
  <dc:creator/>
  <cp:keywords/>
  <dc:description/>
  <cp:lastModifiedBy/>
  <cp:revision>1028</cp:revision>
  <dcterms:created xsi:type="dcterms:W3CDTF">2024-07-24T09:48:45Z</dcterms:created>
  <dcterms:modified xsi:type="dcterms:W3CDTF">2024-11-04T15:29:20Z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AITags">
    <vt:lpwstr/>
  </property>
  <property fmtid="{D5CDD505-2E9C-101B-9397-08002B2CF9AE}" pid="3" name="ContentTypeId">
    <vt:lpwstr>0x01010079F111ED35F8CC479449609E8A0923A6</vt:lpwstr>
  </property>
</Properties>
</file>